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4"/>
  </p:notesMasterIdLst>
  <p:sldIdLst>
    <p:sldId id="267" r:id="rId4"/>
    <p:sldId id="273" r:id="rId5"/>
    <p:sldId id="275" r:id="rId6"/>
    <p:sldId id="278" r:id="rId7"/>
    <p:sldId id="280" r:id="rId8"/>
    <p:sldId id="281" r:id="rId9"/>
    <p:sldId id="282" r:id="rId10"/>
    <p:sldId id="286" r:id="rId11"/>
    <p:sldId id="283" r:id="rId12"/>
    <p:sldId id="28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D324"/>
    <a:srgbClr val="83CFE6"/>
    <a:srgbClr val="B9BCC3"/>
    <a:srgbClr val="6DD9FF"/>
    <a:srgbClr val="BCBF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8CC666-04A7-B44B-9D52-C2F49E8E602B}" v="1" dt="2022-09-02T06:01:09.1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11" autoAdjust="0"/>
    <p:restoredTop sz="96120" autoAdjust="0"/>
  </p:normalViewPr>
  <p:slideViewPr>
    <p:cSldViewPr snapToGrid="0">
      <p:cViewPr varScale="1">
        <p:scale>
          <a:sx n="128" d="100"/>
          <a:sy n="128" d="100"/>
        </p:scale>
        <p:origin x="2584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Barnett" userId="35920066-b133-40b8-92e3-aeaf06c9118d" providerId="ADAL" clId="{648CC666-04A7-B44B-9D52-C2F49E8E602B}"/>
    <pc:docChg chg="custSel modSld">
      <pc:chgData name="Adam Barnett" userId="35920066-b133-40b8-92e3-aeaf06c9118d" providerId="ADAL" clId="{648CC666-04A7-B44B-9D52-C2F49E8E602B}" dt="2022-09-02T06:01:22.352" v="5" actId="1076"/>
      <pc:docMkLst>
        <pc:docMk/>
      </pc:docMkLst>
      <pc:sldChg chg="addSp delSp modSp mod delAnim modAnim">
        <pc:chgData name="Adam Barnett" userId="35920066-b133-40b8-92e3-aeaf06c9118d" providerId="ADAL" clId="{648CC666-04A7-B44B-9D52-C2F49E8E602B}" dt="2022-09-02T06:01:22.352" v="5" actId="1076"/>
        <pc:sldMkLst>
          <pc:docMk/>
          <pc:sldMk cId="3375478658" sldId="282"/>
        </pc:sldMkLst>
        <pc:picChg chg="del">
          <ac:chgData name="Adam Barnett" userId="35920066-b133-40b8-92e3-aeaf06c9118d" providerId="ADAL" clId="{648CC666-04A7-B44B-9D52-C2F49E8E602B}" dt="2022-09-02T05:59:46.605" v="0" actId="478"/>
          <ac:picMkLst>
            <pc:docMk/>
            <pc:sldMk cId="3375478658" sldId="282"/>
            <ac:picMk id="2" creationId="{FD7954C0-AB4D-03DF-DF6F-39AA2316B632}"/>
          </ac:picMkLst>
        </pc:picChg>
        <pc:picChg chg="add mod">
          <ac:chgData name="Adam Barnett" userId="35920066-b133-40b8-92e3-aeaf06c9118d" providerId="ADAL" clId="{648CC666-04A7-B44B-9D52-C2F49E8E602B}" dt="2022-09-02T06:01:22.352" v="5" actId="1076"/>
          <ac:picMkLst>
            <pc:docMk/>
            <pc:sldMk cId="3375478658" sldId="282"/>
            <ac:picMk id="3" creationId="{38CC3B3B-B741-2CAA-5CE6-7D0D88BBB52E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76823233910546"/>
          <c:y val="2.939604489577766E-2"/>
          <c:w val="0.5984634015253596"/>
          <c:h val="0.9412079102084446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accent1">
                  <a:shade val="50000"/>
                  <a:alpha val="20000"/>
                </a:schemeClr>
              </a:solidFill>
            </a:ln>
          </c:spPr>
          <c:dPt>
            <c:idx val="0"/>
            <c:bubble3D val="0"/>
            <c:explosion val="3"/>
            <c:spPr>
              <a:solidFill>
                <a:srgbClr val="B9BCC3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CB5-4C26-96C4-51E78F369ADA}"/>
              </c:ext>
            </c:extLst>
          </c:dPt>
          <c:dPt>
            <c:idx val="1"/>
            <c:bubble3D val="0"/>
            <c:explosion val="3"/>
            <c:spPr>
              <a:solidFill>
                <a:srgbClr val="A7D324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CB5-4C26-96C4-51E78F369ADA}"/>
              </c:ext>
            </c:extLst>
          </c:dPt>
          <c:dPt>
            <c:idx val="2"/>
            <c:bubble3D val="0"/>
            <c:explosion val="3"/>
            <c:spPr>
              <a:solidFill>
                <a:srgbClr val="B9BCC3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CB5-4C26-96C4-51E78F369ADA}"/>
              </c:ext>
            </c:extLst>
          </c:dPt>
          <c:dPt>
            <c:idx val="3"/>
            <c:bubble3D val="0"/>
            <c:explosion val="3"/>
            <c:spPr>
              <a:solidFill>
                <a:srgbClr val="6DD9FF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CB5-4C26-96C4-51E78F369ADA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B5-4C26-96C4-51E78F369A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76823233910546"/>
          <c:y val="2.939604489577766E-2"/>
          <c:w val="0.5984634015253596"/>
          <c:h val="0.9412079102084446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accent1">
                  <a:shade val="50000"/>
                  <a:alpha val="20000"/>
                </a:schemeClr>
              </a:solidFill>
            </a:ln>
          </c:spPr>
          <c:dPt>
            <c:idx val="0"/>
            <c:bubble3D val="0"/>
            <c:explosion val="3"/>
            <c:spPr>
              <a:solidFill>
                <a:srgbClr val="B9BCC3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5DE-4147-8B69-F00DB51676ED}"/>
              </c:ext>
            </c:extLst>
          </c:dPt>
          <c:dPt>
            <c:idx val="1"/>
            <c:bubble3D val="0"/>
            <c:explosion val="3"/>
            <c:spPr>
              <a:solidFill>
                <a:srgbClr val="A7D324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5DE-4147-8B69-F00DB51676ED}"/>
              </c:ext>
            </c:extLst>
          </c:dPt>
          <c:dPt>
            <c:idx val="2"/>
            <c:bubble3D val="0"/>
            <c:explosion val="3"/>
            <c:spPr>
              <a:solidFill>
                <a:srgbClr val="B9BCC3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5DE-4147-8B69-F00DB51676ED}"/>
              </c:ext>
            </c:extLst>
          </c:dPt>
          <c:dPt>
            <c:idx val="3"/>
            <c:bubble3D val="0"/>
            <c:explosion val="3"/>
            <c:spPr>
              <a:solidFill>
                <a:srgbClr val="6DD9FF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5DE-4147-8B69-F00DB51676ED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5DE-4147-8B69-F00DB5167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76823233910546"/>
          <c:y val="2.939604489577766E-2"/>
          <c:w val="0.5984634015253596"/>
          <c:h val="0.9412079102084446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accent1">
                  <a:shade val="50000"/>
                  <a:alpha val="20000"/>
                </a:schemeClr>
              </a:solidFill>
            </a:ln>
          </c:spPr>
          <c:dPt>
            <c:idx val="0"/>
            <c:bubble3D val="0"/>
            <c:explosion val="3"/>
            <c:spPr>
              <a:solidFill>
                <a:srgbClr val="B9BCC3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CB5-4C26-96C4-51E78F369ADA}"/>
              </c:ext>
            </c:extLst>
          </c:dPt>
          <c:dPt>
            <c:idx val="1"/>
            <c:bubble3D val="0"/>
            <c:explosion val="3"/>
            <c:spPr>
              <a:solidFill>
                <a:srgbClr val="A7D324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CB5-4C26-96C4-51E78F369ADA}"/>
              </c:ext>
            </c:extLst>
          </c:dPt>
          <c:dPt>
            <c:idx val="2"/>
            <c:bubble3D val="0"/>
            <c:explosion val="3"/>
            <c:spPr>
              <a:solidFill>
                <a:srgbClr val="B9BCC3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CB5-4C26-96C4-51E78F369ADA}"/>
              </c:ext>
            </c:extLst>
          </c:dPt>
          <c:dPt>
            <c:idx val="3"/>
            <c:bubble3D val="0"/>
            <c:explosion val="3"/>
            <c:spPr>
              <a:solidFill>
                <a:srgbClr val="6DD9FF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CB5-4C26-96C4-51E78F369ADA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B5-4C26-96C4-51E78F369A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76823233910546"/>
          <c:y val="2.939604489577766E-2"/>
          <c:w val="0.5984634015253596"/>
          <c:h val="0.9412079102084446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accent1">
                  <a:shade val="50000"/>
                  <a:alpha val="20000"/>
                </a:schemeClr>
              </a:solidFill>
            </a:ln>
          </c:spPr>
          <c:dPt>
            <c:idx val="0"/>
            <c:bubble3D val="0"/>
            <c:explosion val="3"/>
            <c:spPr>
              <a:solidFill>
                <a:srgbClr val="B9BCC3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5DE-4147-8B69-F00DB51676ED}"/>
              </c:ext>
            </c:extLst>
          </c:dPt>
          <c:dPt>
            <c:idx val="1"/>
            <c:bubble3D val="0"/>
            <c:explosion val="3"/>
            <c:spPr>
              <a:solidFill>
                <a:srgbClr val="A7D324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5DE-4147-8B69-F00DB51676ED}"/>
              </c:ext>
            </c:extLst>
          </c:dPt>
          <c:dPt>
            <c:idx val="2"/>
            <c:bubble3D val="0"/>
            <c:explosion val="3"/>
            <c:spPr>
              <a:solidFill>
                <a:srgbClr val="B9BCC3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5DE-4147-8B69-F00DB51676ED}"/>
              </c:ext>
            </c:extLst>
          </c:dPt>
          <c:dPt>
            <c:idx val="3"/>
            <c:bubble3D val="0"/>
            <c:explosion val="3"/>
            <c:spPr>
              <a:solidFill>
                <a:srgbClr val="6DD9FF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5DE-4147-8B69-F00DB51676ED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5DE-4147-8B69-F00DB5167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76823233910546"/>
          <c:y val="2.939604489577766E-2"/>
          <c:w val="0.5984634015253596"/>
          <c:h val="0.9412079102084446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accent1">
                  <a:shade val="50000"/>
                  <a:alpha val="20000"/>
                </a:schemeClr>
              </a:solidFill>
            </a:ln>
          </c:spPr>
          <c:dPt>
            <c:idx val="0"/>
            <c:bubble3D val="0"/>
            <c:explosion val="3"/>
            <c:spPr>
              <a:solidFill>
                <a:srgbClr val="B9BCC3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CB5-4C26-96C4-51E78F369ADA}"/>
              </c:ext>
            </c:extLst>
          </c:dPt>
          <c:dPt>
            <c:idx val="1"/>
            <c:bubble3D val="0"/>
            <c:explosion val="3"/>
            <c:spPr>
              <a:solidFill>
                <a:srgbClr val="A7D324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CB5-4C26-96C4-51E78F369ADA}"/>
              </c:ext>
            </c:extLst>
          </c:dPt>
          <c:dPt>
            <c:idx val="2"/>
            <c:bubble3D val="0"/>
            <c:explosion val="3"/>
            <c:spPr>
              <a:solidFill>
                <a:srgbClr val="B9BCC3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CB5-4C26-96C4-51E78F369ADA}"/>
              </c:ext>
            </c:extLst>
          </c:dPt>
          <c:dPt>
            <c:idx val="3"/>
            <c:bubble3D val="0"/>
            <c:explosion val="3"/>
            <c:spPr>
              <a:solidFill>
                <a:srgbClr val="6DD9FF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CB5-4C26-96C4-51E78F369ADA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B5-4C26-96C4-51E78F369A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76823233910546"/>
          <c:y val="2.939604489577766E-2"/>
          <c:w val="0.5984634015253596"/>
          <c:h val="0.9412079102084446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accent1">
                  <a:shade val="50000"/>
                  <a:alpha val="20000"/>
                </a:schemeClr>
              </a:solidFill>
            </a:ln>
          </c:spPr>
          <c:dPt>
            <c:idx val="0"/>
            <c:bubble3D val="0"/>
            <c:explosion val="3"/>
            <c:spPr>
              <a:solidFill>
                <a:srgbClr val="B9BCC3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CB5-4C26-96C4-51E78F369ADA}"/>
              </c:ext>
            </c:extLst>
          </c:dPt>
          <c:dPt>
            <c:idx val="1"/>
            <c:bubble3D val="0"/>
            <c:explosion val="3"/>
            <c:spPr>
              <a:solidFill>
                <a:srgbClr val="A7D324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CB5-4C26-96C4-51E78F369ADA}"/>
              </c:ext>
            </c:extLst>
          </c:dPt>
          <c:dPt>
            <c:idx val="2"/>
            <c:bubble3D val="0"/>
            <c:explosion val="3"/>
            <c:spPr>
              <a:solidFill>
                <a:srgbClr val="B9BCC3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CB5-4C26-96C4-51E78F369ADA}"/>
              </c:ext>
            </c:extLst>
          </c:dPt>
          <c:dPt>
            <c:idx val="3"/>
            <c:bubble3D val="0"/>
            <c:explosion val="3"/>
            <c:spPr>
              <a:solidFill>
                <a:srgbClr val="6DD9FF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CB5-4C26-96C4-51E78F369ADA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B5-4C26-96C4-51E78F369A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76823233910546"/>
          <c:y val="2.939604489577766E-2"/>
          <c:w val="0.5984634015253596"/>
          <c:h val="0.9412079102084446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accent1">
                  <a:shade val="50000"/>
                  <a:alpha val="20000"/>
                </a:schemeClr>
              </a:solidFill>
            </a:ln>
          </c:spPr>
          <c:dPt>
            <c:idx val="0"/>
            <c:bubble3D val="0"/>
            <c:explosion val="3"/>
            <c:spPr>
              <a:solidFill>
                <a:srgbClr val="B9BCC3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CB5-4C26-96C4-51E78F369ADA}"/>
              </c:ext>
            </c:extLst>
          </c:dPt>
          <c:dPt>
            <c:idx val="1"/>
            <c:bubble3D val="0"/>
            <c:explosion val="3"/>
            <c:spPr>
              <a:solidFill>
                <a:srgbClr val="A7D324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CB5-4C26-96C4-51E78F369ADA}"/>
              </c:ext>
            </c:extLst>
          </c:dPt>
          <c:dPt>
            <c:idx val="2"/>
            <c:bubble3D val="0"/>
            <c:explosion val="3"/>
            <c:spPr>
              <a:solidFill>
                <a:srgbClr val="B9BCC3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CB5-4C26-96C4-51E78F369ADA}"/>
              </c:ext>
            </c:extLst>
          </c:dPt>
          <c:dPt>
            <c:idx val="3"/>
            <c:bubble3D val="0"/>
            <c:explosion val="3"/>
            <c:spPr>
              <a:solidFill>
                <a:srgbClr val="6DD9FF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CB5-4C26-96C4-51E78F369ADA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B5-4C26-96C4-51E78F369A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76823233910546"/>
          <c:y val="2.939604489577766E-2"/>
          <c:w val="0.5984634015253596"/>
          <c:h val="0.9412079102084446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accent1">
                  <a:shade val="50000"/>
                  <a:alpha val="20000"/>
                </a:schemeClr>
              </a:solidFill>
            </a:ln>
          </c:spPr>
          <c:dPt>
            <c:idx val="0"/>
            <c:bubble3D val="0"/>
            <c:explosion val="3"/>
            <c:spPr>
              <a:solidFill>
                <a:srgbClr val="B9BCC3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5DE-4147-8B69-F00DB51676ED}"/>
              </c:ext>
            </c:extLst>
          </c:dPt>
          <c:dPt>
            <c:idx val="1"/>
            <c:bubble3D val="0"/>
            <c:explosion val="3"/>
            <c:spPr>
              <a:solidFill>
                <a:srgbClr val="A7D324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5DE-4147-8B69-F00DB51676ED}"/>
              </c:ext>
            </c:extLst>
          </c:dPt>
          <c:dPt>
            <c:idx val="2"/>
            <c:bubble3D val="0"/>
            <c:explosion val="3"/>
            <c:spPr>
              <a:solidFill>
                <a:srgbClr val="B9BCC3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5DE-4147-8B69-F00DB51676ED}"/>
              </c:ext>
            </c:extLst>
          </c:dPt>
          <c:dPt>
            <c:idx val="3"/>
            <c:bubble3D val="0"/>
            <c:explosion val="3"/>
            <c:spPr>
              <a:solidFill>
                <a:srgbClr val="6DD9FF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5DE-4147-8B69-F00DB51676ED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5DE-4147-8B69-F00DB5167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76823233910546"/>
          <c:y val="2.939604489577766E-2"/>
          <c:w val="0.5984634015253596"/>
          <c:h val="0.9412079102084446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accent1">
                  <a:shade val="50000"/>
                  <a:alpha val="20000"/>
                </a:schemeClr>
              </a:solidFill>
            </a:ln>
          </c:spPr>
          <c:dPt>
            <c:idx val="0"/>
            <c:bubble3D val="0"/>
            <c:explosion val="3"/>
            <c:spPr>
              <a:solidFill>
                <a:srgbClr val="B9BCC3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5DE-4147-8B69-F00DB51676ED}"/>
              </c:ext>
            </c:extLst>
          </c:dPt>
          <c:dPt>
            <c:idx val="1"/>
            <c:bubble3D val="0"/>
            <c:explosion val="3"/>
            <c:spPr>
              <a:solidFill>
                <a:srgbClr val="A7D324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5DE-4147-8B69-F00DB51676ED}"/>
              </c:ext>
            </c:extLst>
          </c:dPt>
          <c:dPt>
            <c:idx val="2"/>
            <c:bubble3D val="0"/>
            <c:explosion val="3"/>
            <c:spPr>
              <a:solidFill>
                <a:srgbClr val="B9BCC3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5DE-4147-8B69-F00DB51676ED}"/>
              </c:ext>
            </c:extLst>
          </c:dPt>
          <c:dPt>
            <c:idx val="3"/>
            <c:bubble3D val="0"/>
            <c:explosion val="3"/>
            <c:spPr>
              <a:solidFill>
                <a:srgbClr val="6DD9FF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5DE-4147-8B69-F00DB51676ED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5DE-4147-8B69-F00DB5167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76823233910546"/>
          <c:y val="2.939604489577766E-2"/>
          <c:w val="0.5984634015253596"/>
          <c:h val="0.9412079102084446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accent1">
                  <a:shade val="50000"/>
                  <a:alpha val="20000"/>
                </a:schemeClr>
              </a:solidFill>
            </a:ln>
          </c:spPr>
          <c:dPt>
            <c:idx val="0"/>
            <c:bubble3D val="0"/>
            <c:explosion val="3"/>
            <c:spPr>
              <a:solidFill>
                <a:srgbClr val="B9BCC3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CB5-4C26-96C4-51E78F369ADA}"/>
              </c:ext>
            </c:extLst>
          </c:dPt>
          <c:dPt>
            <c:idx val="1"/>
            <c:bubble3D val="0"/>
            <c:explosion val="3"/>
            <c:spPr>
              <a:solidFill>
                <a:srgbClr val="A7D324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CB5-4C26-96C4-51E78F369ADA}"/>
              </c:ext>
            </c:extLst>
          </c:dPt>
          <c:dPt>
            <c:idx val="2"/>
            <c:bubble3D val="0"/>
            <c:explosion val="3"/>
            <c:spPr>
              <a:solidFill>
                <a:srgbClr val="B9BCC3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CB5-4C26-96C4-51E78F369ADA}"/>
              </c:ext>
            </c:extLst>
          </c:dPt>
          <c:dPt>
            <c:idx val="3"/>
            <c:bubble3D val="0"/>
            <c:explosion val="3"/>
            <c:spPr>
              <a:solidFill>
                <a:srgbClr val="6DD9FF">
                  <a:alpha val="2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CB5-4C26-96C4-51E78F369ADA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B5-4C26-96C4-51E78F369A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BFAF4E-9300-414C-8341-C146824870A0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E6C712-036D-4D70-B86C-9B8691541AF8}">
      <dgm:prSet phldrT="[Text]"/>
      <dgm:spPr/>
      <dgm:t>
        <a:bodyPr/>
        <a:lstStyle/>
        <a:p>
          <a:r>
            <a:rPr lang="en-US" dirty="0"/>
            <a:t>Australia</a:t>
          </a:r>
        </a:p>
      </dgm:t>
    </dgm:pt>
    <dgm:pt modelId="{73D21130-E702-45BB-A8F1-597BC67A93AE}" type="parTrans" cxnId="{D9C5B4FE-096B-4748-9FD9-A0E162F12CAC}">
      <dgm:prSet/>
      <dgm:spPr/>
      <dgm:t>
        <a:bodyPr/>
        <a:lstStyle/>
        <a:p>
          <a:endParaRPr lang="en-US"/>
        </a:p>
      </dgm:t>
    </dgm:pt>
    <dgm:pt modelId="{058FCEB8-5F8B-4BF5-ABCE-581C968444D4}" type="sibTrans" cxnId="{D9C5B4FE-096B-4748-9FD9-A0E162F12CAC}">
      <dgm:prSet/>
      <dgm:spPr/>
      <dgm:t>
        <a:bodyPr/>
        <a:lstStyle/>
        <a:p>
          <a:endParaRPr lang="en-US"/>
        </a:p>
      </dgm:t>
    </dgm:pt>
    <dgm:pt modelId="{AF9490D4-4451-40AE-82C6-E9AC85875829}">
      <dgm:prSet phldrT="[Text]"/>
      <dgm:spPr/>
      <dgm:t>
        <a:bodyPr/>
        <a:lstStyle/>
        <a:p>
          <a:r>
            <a:rPr lang="en-US" dirty="0"/>
            <a:t>Brazil</a:t>
          </a:r>
        </a:p>
      </dgm:t>
    </dgm:pt>
    <dgm:pt modelId="{887AF563-B754-4724-888B-08F23442306F}" type="parTrans" cxnId="{2453C6C4-915D-4237-B3E6-D841ADE8CD9A}">
      <dgm:prSet/>
      <dgm:spPr/>
      <dgm:t>
        <a:bodyPr/>
        <a:lstStyle/>
        <a:p>
          <a:endParaRPr lang="en-US"/>
        </a:p>
      </dgm:t>
    </dgm:pt>
    <dgm:pt modelId="{3E8E9114-FCD1-4BF4-ADE9-5AE9C71EDDF5}" type="sibTrans" cxnId="{2453C6C4-915D-4237-B3E6-D841ADE8CD9A}">
      <dgm:prSet/>
      <dgm:spPr/>
      <dgm:t>
        <a:bodyPr/>
        <a:lstStyle/>
        <a:p>
          <a:endParaRPr lang="en-US"/>
        </a:p>
      </dgm:t>
    </dgm:pt>
    <dgm:pt modelId="{E9F91E89-CB66-4522-BE83-9DFAEDB06192}">
      <dgm:prSet phldrT="[Text]"/>
      <dgm:spPr/>
      <dgm:t>
        <a:bodyPr/>
        <a:lstStyle/>
        <a:p>
          <a:r>
            <a:rPr lang="en-US" dirty="0"/>
            <a:t>Canada</a:t>
          </a:r>
        </a:p>
      </dgm:t>
    </dgm:pt>
    <dgm:pt modelId="{BBFD87AD-5760-419D-9591-312473F5353C}" type="parTrans" cxnId="{B3661EE6-6213-4615-B87A-FA9767AB1237}">
      <dgm:prSet/>
      <dgm:spPr/>
      <dgm:t>
        <a:bodyPr/>
        <a:lstStyle/>
        <a:p>
          <a:endParaRPr lang="en-US"/>
        </a:p>
      </dgm:t>
    </dgm:pt>
    <dgm:pt modelId="{3F1C4DD0-4499-42A2-8D6F-F4FB9F514C64}" type="sibTrans" cxnId="{B3661EE6-6213-4615-B87A-FA9767AB1237}">
      <dgm:prSet/>
      <dgm:spPr/>
      <dgm:t>
        <a:bodyPr/>
        <a:lstStyle/>
        <a:p>
          <a:endParaRPr lang="en-US"/>
        </a:p>
      </dgm:t>
    </dgm:pt>
    <dgm:pt modelId="{A3D824FC-411C-4397-BD56-41584FB4892B}">
      <dgm:prSet phldrT="[Text]"/>
      <dgm:spPr/>
      <dgm:t>
        <a:bodyPr/>
        <a:lstStyle/>
        <a:p>
          <a:r>
            <a:rPr lang="en-US" dirty="0"/>
            <a:t>Japan</a:t>
          </a:r>
        </a:p>
      </dgm:t>
    </dgm:pt>
    <dgm:pt modelId="{7D06AC3B-8473-4009-9AD4-E39287ACBAE3}" type="parTrans" cxnId="{0A770DD0-0511-4F71-851F-1BF8227CCC8D}">
      <dgm:prSet/>
      <dgm:spPr/>
      <dgm:t>
        <a:bodyPr/>
        <a:lstStyle/>
        <a:p>
          <a:endParaRPr lang="en-US"/>
        </a:p>
      </dgm:t>
    </dgm:pt>
    <dgm:pt modelId="{8B757165-5E60-4AD1-B359-1CAB197C7537}" type="sibTrans" cxnId="{0A770DD0-0511-4F71-851F-1BF8227CCC8D}">
      <dgm:prSet/>
      <dgm:spPr/>
      <dgm:t>
        <a:bodyPr/>
        <a:lstStyle/>
        <a:p>
          <a:endParaRPr lang="en-US"/>
        </a:p>
      </dgm:t>
    </dgm:pt>
    <dgm:pt modelId="{104FF8E5-8C60-416F-9BA2-09EB697E3DF9}">
      <dgm:prSet/>
      <dgm:spPr/>
      <dgm:t>
        <a:bodyPr/>
        <a:lstStyle/>
        <a:p>
          <a:r>
            <a:rPr lang="en-US" dirty="0"/>
            <a:t>Netherlands</a:t>
          </a:r>
        </a:p>
      </dgm:t>
    </dgm:pt>
    <dgm:pt modelId="{6E7FD9FB-E0F7-459C-8BF4-D4DD0E3DA0B4}" type="parTrans" cxnId="{68EE3AB0-369A-4CE5-B3C0-C03190C164E6}">
      <dgm:prSet/>
      <dgm:spPr/>
      <dgm:t>
        <a:bodyPr/>
        <a:lstStyle/>
        <a:p>
          <a:endParaRPr lang="en-US"/>
        </a:p>
      </dgm:t>
    </dgm:pt>
    <dgm:pt modelId="{30526CB9-A53D-4233-B1B4-B7579BE33C19}" type="sibTrans" cxnId="{68EE3AB0-369A-4CE5-B3C0-C03190C164E6}">
      <dgm:prSet/>
      <dgm:spPr/>
      <dgm:t>
        <a:bodyPr/>
        <a:lstStyle/>
        <a:p>
          <a:endParaRPr lang="en-US"/>
        </a:p>
      </dgm:t>
    </dgm:pt>
    <dgm:pt modelId="{41A30137-593B-433C-A8E7-A53FFF0BBCBC}">
      <dgm:prSet/>
      <dgm:spPr/>
      <dgm:t>
        <a:bodyPr/>
        <a:lstStyle/>
        <a:p>
          <a:r>
            <a:rPr lang="en-US" dirty="0"/>
            <a:t>Spain</a:t>
          </a:r>
        </a:p>
      </dgm:t>
    </dgm:pt>
    <dgm:pt modelId="{565C9F4B-9709-4F97-A99F-FB501B67EA44}" type="parTrans" cxnId="{C47BC64A-19D7-42B0-8C0E-7D720455AFAB}">
      <dgm:prSet/>
      <dgm:spPr/>
      <dgm:t>
        <a:bodyPr/>
        <a:lstStyle/>
        <a:p>
          <a:endParaRPr lang="en-US"/>
        </a:p>
      </dgm:t>
    </dgm:pt>
    <dgm:pt modelId="{FD5A5F9C-CD2D-4191-B75B-76A013DFB402}" type="sibTrans" cxnId="{C47BC64A-19D7-42B0-8C0E-7D720455AFAB}">
      <dgm:prSet/>
      <dgm:spPr/>
      <dgm:t>
        <a:bodyPr/>
        <a:lstStyle/>
        <a:p>
          <a:endParaRPr lang="en-US"/>
        </a:p>
      </dgm:t>
    </dgm:pt>
    <dgm:pt modelId="{1F969B6E-7D95-43C0-97C9-1015B7F0580B}">
      <dgm:prSet/>
      <dgm:spPr/>
      <dgm:t>
        <a:bodyPr/>
        <a:lstStyle/>
        <a:p>
          <a:r>
            <a:rPr lang="en-US" dirty="0"/>
            <a:t>United Kingdom</a:t>
          </a:r>
        </a:p>
      </dgm:t>
    </dgm:pt>
    <dgm:pt modelId="{3BE81903-118E-4B44-8421-6A438378C228}" type="parTrans" cxnId="{8F0C2C8D-72D4-4F39-AD98-CA1CA4EA285F}">
      <dgm:prSet/>
      <dgm:spPr/>
      <dgm:t>
        <a:bodyPr/>
        <a:lstStyle/>
        <a:p>
          <a:endParaRPr lang="en-US"/>
        </a:p>
      </dgm:t>
    </dgm:pt>
    <dgm:pt modelId="{51407137-9C43-48B9-89C4-D495BAEE96CF}" type="sibTrans" cxnId="{8F0C2C8D-72D4-4F39-AD98-CA1CA4EA285F}">
      <dgm:prSet/>
      <dgm:spPr/>
      <dgm:t>
        <a:bodyPr/>
        <a:lstStyle/>
        <a:p>
          <a:endParaRPr lang="en-US"/>
        </a:p>
      </dgm:t>
    </dgm:pt>
    <dgm:pt modelId="{EEDEF645-9685-488D-B452-830C19CAD4CB}">
      <dgm:prSet/>
      <dgm:spPr/>
      <dgm:t>
        <a:bodyPr/>
        <a:lstStyle/>
        <a:p>
          <a:r>
            <a:rPr lang="en-US" dirty="0"/>
            <a:t>United States</a:t>
          </a:r>
        </a:p>
      </dgm:t>
    </dgm:pt>
    <dgm:pt modelId="{D66FF5B5-D182-4E44-9721-E08581973B66}" type="parTrans" cxnId="{267C86BB-9607-47C0-A5D4-96AF276844F2}">
      <dgm:prSet/>
      <dgm:spPr/>
      <dgm:t>
        <a:bodyPr/>
        <a:lstStyle/>
        <a:p>
          <a:endParaRPr lang="en-US"/>
        </a:p>
      </dgm:t>
    </dgm:pt>
    <dgm:pt modelId="{05A55CFD-74BE-412E-A9B5-E50243BF8E67}" type="sibTrans" cxnId="{267C86BB-9607-47C0-A5D4-96AF276844F2}">
      <dgm:prSet/>
      <dgm:spPr/>
      <dgm:t>
        <a:bodyPr/>
        <a:lstStyle/>
        <a:p>
          <a:endParaRPr lang="en-US"/>
        </a:p>
      </dgm:t>
    </dgm:pt>
    <dgm:pt modelId="{F90D81F3-6C60-4C3D-B802-E41020BE52CB}" type="pres">
      <dgm:prSet presAssocID="{6FBFAF4E-9300-414C-8341-C146824870A0}" presName="Name0" presStyleCnt="0">
        <dgm:presLayoutVars>
          <dgm:dir/>
          <dgm:resizeHandles val="exact"/>
        </dgm:presLayoutVars>
      </dgm:prSet>
      <dgm:spPr/>
    </dgm:pt>
    <dgm:pt modelId="{C68075E9-FDCC-4A66-848C-9B07532E4065}" type="pres">
      <dgm:prSet presAssocID="{55E6C712-036D-4D70-B86C-9B8691541AF8}" presName="compNode" presStyleCnt="0"/>
      <dgm:spPr/>
    </dgm:pt>
    <dgm:pt modelId="{50537287-0906-4F3A-8097-AA4AE9DBA55A}" type="pres">
      <dgm:prSet presAssocID="{55E6C712-036D-4D70-B86C-9B8691541AF8}" presName="pictRect" presStyleLbl="node1" presStyleIdx="0" presStyleCnt="8" custScaleX="116803" custScaleY="90817"/>
      <dgm:spPr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42" t="42" r="-1742" b="42"/>
          </a:stretch>
        </a:blipFill>
      </dgm:spPr>
    </dgm:pt>
    <dgm:pt modelId="{B70569E0-9292-4A42-958F-E0ADB615AB1D}" type="pres">
      <dgm:prSet presAssocID="{55E6C712-036D-4D70-B86C-9B8691541AF8}" presName="textRect" presStyleLbl="revTx" presStyleIdx="0" presStyleCnt="8">
        <dgm:presLayoutVars>
          <dgm:bulletEnabled val="1"/>
        </dgm:presLayoutVars>
      </dgm:prSet>
      <dgm:spPr/>
    </dgm:pt>
    <dgm:pt modelId="{12F57DC4-7373-4327-BD1E-FE6E94DECE67}" type="pres">
      <dgm:prSet presAssocID="{058FCEB8-5F8B-4BF5-ABCE-581C968444D4}" presName="sibTrans" presStyleLbl="sibTrans2D1" presStyleIdx="0" presStyleCnt="0"/>
      <dgm:spPr/>
    </dgm:pt>
    <dgm:pt modelId="{A19115E2-95C9-4C7E-8553-D2F4CE20B24B}" type="pres">
      <dgm:prSet presAssocID="{AF9490D4-4451-40AE-82C6-E9AC85875829}" presName="compNode" presStyleCnt="0"/>
      <dgm:spPr/>
    </dgm:pt>
    <dgm:pt modelId="{A5F260D5-9BF6-4B61-AE14-263F0B0D5833}" type="pres">
      <dgm:prSet presAssocID="{AF9490D4-4451-40AE-82C6-E9AC85875829}" presName="pictRect" presStyleLbl="node1" presStyleIdx="1" presStyleCnt="8" custScaleX="104288" custScaleY="90817"/>
      <dgm:spPr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40" t="42" r="2040" b="42"/>
          </a:stretch>
        </a:blipFill>
      </dgm:spPr>
    </dgm:pt>
    <dgm:pt modelId="{D9E1191A-55F7-4261-8BCB-FCFB7A1AC504}" type="pres">
      <dgm:prSet presAssocID="{AF9490D4-4451-40AE-82C6-E9AC85875829}" presName="textRect" presStyleLbl="revTx" presStyleIdx="1" presStyleCnt="8">
        <dgm:presLayoutVars>
          <dgm:bulletEnabled val="1"/>
        </dgm:presLayoutVars>
      </dgm:prSet>
      <dgm:spPr/>
    </dgm:pt>
    <dgm:pt modelId="{3B6B82A3-FCE2-46C0-9530-40A8816BE0D4}" type="pres">
      <dgm:prSet presAssocID="{3E8E9114-FCD1-4BF4-ADE9-5AE9C71EDDF5}" presName="sibTrans" presStyleLbl="sibTrans2D1" presStyleIdx="0" presStyleCnt="0"/>
      <dgm:spPr/>
    </dgm:pt>
    <dgm:pt modelId="{EE9BF953-9C91-4360-AFFD-E8172EAB76AE}" type="pres">
      <dgm:prSet presAssocID="{E9F91E89-CB66-4522-BE83-9DFAEDB06192}" presName="compNode" presStyleCnt="0"/>
      <dgm:spPr/>
    </dgm:pt>
    <dgm:pt modelId="{7639A918-0597-44B6-A92B-C2E1C2C6CB28}" type="pres">
      <dgm:prSet presAssocID="{E9F91E89-CB66-4522-BE83-9DFAEDB06192}" presName="pictRect" presStyleLbl="node1" presStyleIdx="2" presStyleCnt="8" custScaleX="104288" custScaleY="90817"/>
      <dgm:spPr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C62B9CA8-2AB5-4A0E-BC0A-EE8A1B56B480}" type="pres">
      <dgm:prSet presAssocID="{E9F91E89-CB66-4522-BE83-9DFAEDB06192}" presName="textRect" presStyleLbl="revTx" presStyleIdx="2" presStyleCnt="8">
        <dgm:presLayoutVars>
          <dgm:bulletEnabled val="1"/>
        </dgm:presLayoutVars>
      </dgm:prSet>
      <dgm:spPr/>
    </dgm:pt>
    <dgm:pt modelId="{CFC77741-BB32-4DC7-B34D-5A615CA87C0A}" type="pres">
      <dgm:prSet presAssocID="{3F1C4DD0-4499-42A2-8D6F-F4FB9F514C64}" presName="sibTrans" presStyleLbl="sibTrans2D1" presStyleIdx="0" presStyleCnt="0"/>
      <dgm:spPr/>
    </dgm:pt>
    <dgm:pt modelId="{A7C5533F-ECCD-459E-804B-6B27BA510E5C}" type="pres">
      <dgm:prSet presAssocID="{A3D824FC-411C-4397-BD56-41584FB4892B}" presName="compNode" presStyleCnt="0"/>
      <dgm:spPr/>
    </dgm:pt>
    <dgm:pt modelId="{4ADEA58C-E232-4FDF-B8AC-556B51B90EB7}" type="pres">
      <dgm:prSet presAssocID="{A3D824FC-411C-4397-BD56-41584FB4892B}" presName="pictRect" presStyleLbl="node1" presStyleIdx="3" presStyleCnt="8" custScaleX="102750" custScaleY="89477"/>
      <dgm:spPr>
        <a:prstGeom prst="rect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solidFill>
            <a:schemeClr val="bg2"/>
          </a:solidFill>
        </a:ln>
      </dgm:spPr>
    </dgm:pt>
    <dgm:pt modelId="{199B733F-C3F9-4DD8-96EA-577D554EA888}" type="pres">
      <dgm:prSet presAssocID="{A3D824FC-411C-4397-BD56-41584FB4892B}" presName="textRect" presStyleLbl="revTx" presStyleIdx="3" presStyleCnt="8">
        <dgm:presLayoutVars>
          <dgm:bulletEnabled val="1"/>
        </dgm:presLayoutVars>
      </dgm:prSet>
      <dgm:spPr/>
    </dgm:pt>
    <dgm:pt modelId="{93B3C361-761E-40A1-879D-B9121E8414F0}" type="pres">
      <dgm:prSet presAssocID="{8B757165-5E60-4AD1-B359-1CAB197C7537}" presName="sibTrans" presStyleLbl="sibTrans2D1" presStyleIdx="0" presStyleCnt="0"/>
      <dgm:spPr/>
    </dgm:pt>
    <dgm:pt modelId="{E14A5825-C6BC-4224-9842-7C52B1968484}" type="pres">
      <dgm:prSet presAssocID="{104FF8E5-8C60-416F-9BA2-09EB697E3DF9}" presName="compNode" presStyleCnt="0"/>
      <dgm:spPr/>
    </dgm:pt>
    <dgm:pt modelId="{25B3829A-96BD-4C0C-8D46-704161D8057C}" type="pres">
      <dgm:prSet presAssocID="{104FF8E5-8C60-416F-9BA2-09EB697E3DF9}" presName="pictRect" presStyleLbl="node1" presStyleIdx="4" presStyleCnt="8" custScaleX="102750" custScaleY="89477"/>
      <dgm:spPr>
        <a:prstGeom prst="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661D7310-AF23-4552-AF06-21DD8B0819F5}" type="pres">
      <dgm:prSet presAssocID="{104FF8E5-8C60-416F-9BA2-09EB697E3DF9}" presName="textRect" presStyleLbl="revTx" presStyleIdx="4" presStyleCnt="8">
        <dgm:presLayoutVars>
          <dgm:bulletEnabled val="1"/>
        </dgm:presLayoutVars>
      </dgm:prSet>
      <dgm:spPr/>
    </dgm:pt>
    <dgm:pt modelId="{BCCBB602-7CC9-4E26-AAA1-C9F0509EA973}" type="pres">
      <dgm:prSet presAssocID="{30526CB9-A53D-4233-B1B4-B7579BE33C19}" presName="sibTrans" presStyleLbl="sibTrans2D1" presStyleIdx="0" presStyleCnt="0"/>
      <dgm:spPr/>
    </dgm:pt>
    <dgm:pt modelId="{07CED3F0-74D1-4306-A244-93F5212A378F}" type="pres">
      <dgm:prSet presAssocID="{41A30137-593B-433C-A8E7-A53FFF0BBCBC}" presName="compNode" presStyleCnt="0"/>
      <dgm:spPr/>
    </dgm:pt>
    <dgm:pt modelId="{411ACB3A-C4F9-4AEB-AF64-B3F7FB5A1562}" type="pres">
      <dgm:prSet presAssocID="{41A30137-593B-433C-A8E7-A53FFF0BBCBC}" presName="pictRect" presStyleLbl="node1" presStyleIdx="5" presStyleCnt="8" custScaleX="102750" custScaleY="89477"/>
      <dgm:spPr>
        <a:prstGeom prst="rect">
          <a:avLst/>
        </a:prstGeom>
        <a:blipFill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44549D9A-79C6-4449-A0B6-99769D583451}" type="pres">
      <dgm:prSet presAssocID="{41A30137-593B-433C-A8E7-A53FFF0BBCBC}" presName="textRect" presStyleLbl="revTx" presStyleIdx="5" presStyleCnt="8">
        <dgm:presLayoutVars>
          <dgm:bulletEnabled val="1"/>
        </dgm:presLayoutVars>
      </dgm:prSet>
      <dgm:spPr/>
    </dgm:pt>
    <dgm:pt modelId="{FB5A1232-89C7-4FB5-852A-2FCD656886D3}" type="pres">
      <dgm:prSet presAssocID="{FD5A5F9C-CD2D-4191-B75B-76A013DFB402}" presName="sibTrans" presStyleLbl="sibTrans2D1" presStyleIdx="0" presStyleCnt="0"/>
      <dgm:spPr/>
    </dgm:pt>
    <dgm:pt modelId="{6BAB36AB-BDF5-4EC6-85B0-837FBD56B3D4}" type="pres">
      <dgm:prSet presAssocID="{1F969B6E-7D95-43C0-97C9-1015B7F0580B}" presName="compNode" presStyleCnt="0"/>
      <dgm:spPr/>
    </dgm:pt>
    <dgm:pt modelId="{E9BF4C68-54FA-4ED2-89CE-D71A9209C97D}" type="pres">
      <dgm:prSet presAssocID="{1F969B6E-7D95-43C0-97C9-1015B7F0580B}" presName="pictRect" presStyleLbl="node1" presStyleIdx="6" presStyleCnt="8" custScaleX="102750" custScaleY="89477"/>
      <dgm:spPr>
        <a:prstGeom prst="rect">
          <a:avLst/>
        </a:prstGeom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2" r="42"/>
          </a:stretch>
        </a:blipFill>
      </dgm:spPr>
    </dgm:pt>
    <dgm:pt modelId="{A9330364-90D3-4DB5-8750-D55FCF83194A}" type="pres">
      <dgm:prSet presAssocID="{1F969B6E-7D95-43C0-97C9-1015B7F0580B}" presName="textRect" presStyleLbl="revTx" presStyleIdx="6" presStyleCnt="8">
        <dgm:presLayoutVars>
          <dgm:bulletEnabled val="1"/>
        </dgm:presLayoutVars>
      </dgm:prSet>
      <dgm:spPr/>
    </dgm:pt>
    <dgm:pt modelId="{EC89FD44-DE47-4A51-9083-064511642E27}" type="pres">
      <dgm:prSet presAssocID="{51407137-9C43-48B9-89C4-D495BAEE96CF}" presName="sibTrans" presStyleLbl="sibTrans2D1" presStyleIdx="0" presStyleCnt="0"/>
      <dgm:spPr/>
    </dgm:pt>
    <dgm:pt modelId="{AC1D96DD-6BF6-4D29-B34F-8CEA34ADD645}" type="pres">
      <dgm:prSet presAssocID="{EEDEF645-9685-488D-B452-830C19CAD4CB}" presName="compNode" presStyleCnt="0"/>
      <dgm:spPr/>
    </dgm:pt>
    <dgm:pt modelId="{501EE4F6-85DB-4CCB-8920-64AEF67EE614}" type="pres">
      <dgm:prSet presAssocID="{EEDEF645-9685-488D-B452-830C19CAD4CB}" presName="pictRect" presStyleLbl="node1" presStyleIdx="7" presStyleCnt="8" custScaleX="101255" custScaleY="88176"/>
      <dgm:spPr>
        <a:prstGeom prst="rect">
          <a:avLst/>
        </a:prstGeom>
        <a:blipFill dpi="0" rotWithShape="1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2" r="42"/>
          </a:stretch>
        </a:blipFill>
      </dgm:spPr>
    </dgm:pt>
    <dgm:pt modelId="{4740BDE5-E2AA-4A8E-B583-F862BEFB6BF3}" type="pres">
      <dgm:prSet presAssocID="{EEDEF645-9685-488D-B452-830C19CAD4CB}" presName="textRect" presStyleLbl="revTx" presStyleIdx="7" presStyleCnt="8">
        <dgm:presLayoutVars>
          <dgm:bulletEnabled val="1"/>
        </dgm:presLayoutVars>
      </dgm:prSet>
      <dgm:spPr/>
    </dgm:pt>
  </dgm:ptLst>
  <dgm:cxnLst>
    <dgm:cxn modelId="{00B2A009-4162-43D9-A8C3-A55E87D663E7}" type="presOf" srcId="{EEDEF645-9685-488D-B452-830C19CAD4CB}" destId="{4740BDE5-E2AA-4A8E-B583-F862BEFB6BF3}" srcOrd="0" destOrd="0" presId="urn:microsoft.com/office/officeart/2005/8/layout/pList1"/>
    <dgm:cxn modelId="{D43A9312-331F-4B59-98F9-C54CAF309444}" type="presOf" srcId="{3E8E9114-FCD1-4BF4-ADE9-5AE9C71EDDF5}" destId="{3B6B82A3-FCE2-46C0-9530-40A8816BE0D4}" srcOrd="0" destOrd="0" presId="urn:microsoft.com/office/officeart/2005/8/layout/pList1"/>
    <dgm:cxn modelId="{FAF9F319-DCAB-4143-8B10-77820F5B6E88}" type="presOf" srcId="{8B757165-5E60-4AD1-B359-1CAB197C7537}" destId="{93B3C361-761E-40A1-879D-B9121E8414F0}" srcOrd="0" destOrd="0" presId="urn:microsoft.com/office/officeart/2005/8/layout/pList1"/>
    <dgm:cxn modelId="{EFD08735-7F55-4381-9E33-6AE06C578D2F}" type="presOf" srcId="{3F1C4DD0-4499-42A2-8D6F-F4FB9F514C64}" destId="{CFC77741-BB32-4DC7-B34D-5A615CA87C0A}" srcOrd="0" destOrd="0" presId="urn:microsoft.com/office/officeart/2005/8/layout/pList1"/>
    <dgm:cxn modelId="{3737D545-EF66-4D60-9593-8CFE1B646217}" type="presOf" srcId="{6FBFAF4E-9300-414C-8341-C146824870A0}" destId="{F90D81F3-6C60-4C3D-B802-E41020BE52CB}" srcOrd="0" destOrd="0" presId="urn:microsoft.com/office/officeart/2005/8/layout/pList1"/>
    <dgm:cxn modelId="{631EEA46-587F-4763-886A-A4951682D2EE}" type="presOf" srcId="{30526CB9-A53D-4233-B1B4-B7579BE33C19}" destId="{BCCBB602-7CC9-4E26-AAA1-C9F0509EA973}" srcOrd="0" destOrd="0" presId="urn:microsoft.com/office/officeart/2005/8/layout/pList1"/>
    <dgm:cxn modelId="{C47BC64A-19D7-42B0-8C0E-7D720455AFAB}" srcId="{6FBFAF4E-9300-414C-8341-C146824870A0}" destId="{41A30137-593B-433C-A8E7-A53FFF0BBCBC}" srcOrd="5" destOrd="0" parTransId="{565C9F4B-9709-4F97-A99F-FB501B67EA44}" sibTransId="{FD5A5F9C-CD2D-4191-B75B-76A013DFB402}"/>
    <dgm:cxn modelId="{1B95C059-0B60-452C-BD26-550C7F0819F2}" type="presOf" srcId="{E9F91E89-CB66-4522-BE83-9DFAEDB06192}" destId="{C62B9CA8-2AB5-4A0E-BC0A-EE8A1B56B480}" srcOrd="0" destOrd="0" presId="urn:microsoft.com/office/officeart/2005/8/layout/pList1"/>
    <dgm:cxn modelId="{9FB8A461-BBFC-45A1-9B11-01EC52FF0316}" type="presOf" srcId="{1F969B6E-7D95-43C0-97C9-1015B7F0580B}" destId="{A9330364-90D3-4DB5-8750-D55FCF83194A}" srcOrd="0" destOrd="0" presId="urn:microsoft.com/office/officeart/2005/8/layout/pList1"/>
    <dgm:cxn modelId="{C4E67071-5652-461D-ACB8-DCFC481841E1}" type="presOf" srcId="{51407137-9C43-48B9-89C4-D495BAEE96CF}" destId="{EC89FD44-DE47-4A51-9083-064511642E27}" srcOrd="0" destOrd="0" presId="urn:microsoft.com/office/officeart/2005/8/layout/pList1"/>
    <dgm:cxn modelId="{6DE7F884-D11B-417A-843D-66F43592A9DE}" type="presOf" srcId="{FD5A5F9C-CD2D-4191-B75B-76A013DFB402}" destId="{FB5A1232-89C7-4FB5-852A-2FCD656886D3}" srcOrd="0" destOrd="0" presId="urn:microsoft.com/office/officeart/2005/8/layout/pList1"/>
    <dgm:cxn modelId="{15DE298A-F3C4-47C0-8A73-C03C15C1D5B7}" type="presOf" srcId="{104FF8E5-8C60-416F-9BA2-09EB697E3DF9}" destId="{661D7310-AF23-4552-AF06-21DD8B0819F5}" srcOrd="0" destOrd="0" presId="urn:microsoft.com/office/officeart/2005/8/layout/pList1"/>
    <dgm:cxn modelId="{8F0C2C8D-72D4-4F39-AD98-CA1CA4EA285F}" srcId="{6FBFAF4E-9300-414C-8341-C146824870A0}" destId="{1F969B6E-7D95-43C0-97C9-1015B7F0580B}" srcOrd="6" destOrd="0" parTransId="{3BE81903-118E-4B44-8421-6A438378C228}" sibTransId="{51407137-9C43-48B9-89C4-D495BAEE96CF}"/>
    <dgm:cxn modelId="{68EE3AB0-369A-4CE5-B3C0-C03190C164E6}" srcId="{6FBFAF4E-9300-414C-8341-C146824870A0}" destId="{104FF8E5-8C60-416F-9BA2-09EB697E3DF9}" srcOrd="4" destOrd="0" parTransId="{6E7FD9FB-E0F7-459C-8BF4-D4DD0E3DA0B4}" sibTransId="{30526CB9-A53D-4233-B1B4-B7579BE33C19}"/>
    <dgm:cxn modelId="{1384DAB4-54A0-4479-999A-09CBCACD7752}" type="presOf" srcId="{55E6C712-036D-4D70-B86C-9B8691541AF8}" destId="{B70569E0-9292-4A42-958F-E0ADB615AB1D}" srcOrd="0" destOrd="0" presId="urn:microsoft.com/office/officeart/2005/8/layout/pList1"/>
    <dgm:cxn modelId="{267C86BB-9607-47C0-A5D4-96AF276844F2}" srcId="{6FBFAF4E-9300-414C-8341-C146824870A0}" destId="{EEDEF645-9685-488D-B452-830C19CAD4CB}" srcOrd="7" destOrd="0" parTransId="{D66FF5B5-D182-4E44-9721-E08581973B66}" sibTransId="{05A55CFD-74BE-412E-A9B5-E50243BF8E67}"/>
    <dgm:cxn modelId="{2453C6C4-915D-4237-B3E6-D841ADE8CD9A}" srcId="{6FBFAF4E-9300-414C-8341-C146824870A0}" destId="{AF9490D4-4451-40AE-82C6-E9AC85875829}" srcOrd="1" destOrd="0" parTransId="{887AF563-B754-4724-888B-08F23442306F}" sibTransId="{3E8E9114-FCD1-4BF4-ADE9-5AE9C71EDDF5}"/>
    <dgm:cxn modelId="{0A770DD0-0511-4F71-851F-1BF8227CCC8D}" srcId="{6FBFAF4E-9300-414C-8341-C146824870A0}" destId="{A3D824FC-411C-4397-BD56-41584FB4892B}" srcOrd="3" destOrd="0" parTransId="{7D06AC3B-8473-4009-9AD4-E39287ACBAE3}" sibTransId="{8B757165-5E60-4AD1-B359-1CAB197C7537}"/>
    <dgm:cxn modelId="{F1BCDFD9-E097-447C-B766-3137154BEA4A}" type="presOf" srcId="{41A30137-593B-433C-A8E7-A53FFF0BBCBC}" destId="{44549D9A-79C6-4449-A0B6-99769D583451}" srcOrd="0" destOrd="0" presId="urn:microsoft.com/office/officeart/2005/8/layout/pList1"/>
    <dgm:cxn modelId="{B3661EE6-6213-4615-B87A-FA9767AB1237}" srcId="{6FBFAF4E-9300-414C-8341-C146824870A0}" destId="{E9F91E89-CB66-4522-BE83-9DFAEDB06192}" srcOrd="2" destOrd="0" parTransId="{BBFD87AD-5760-419D-9591-312473F5353C}" sibTransId="{3F1C4DD0-4499-42A2-8D6F-F4FB9F514C64}"/>
    <dgm:cxn modelId="{04103CF3-D39E-47EE-A1A5-8B8ABE8758BF}" type="presOf" srcId="{AF9490D4-4451-40AE-82C6-E9AC85875829}" destId="{D9E1191A-55F7-4261-8BCB-FCFB7A1AC504}" srcOrd="0" destOrd="0" presId="urn:microsoft.com/office/officeart/2005/8/layout/pList1"/>
    <dgm:cxn modelId="{B54A60F9-4AC4-4693-9FE4-B605C51F43BE}" type="presOf" srcId="{A3D824FC-411C-4397-BD56-41584FB4892B}" destId="{199B733F-C3F9-4DD8-96EA-577D554EA888}" srcOrd="0" destOrd="0" presId="urn:microsoft.com/office/officeart/2005/8/layout/pList1"/>
    <dgm:cxn modelId="{42DEB1FC-DC40-405E-89F6-3603E96D7254}" type="presOf" srcId="{058FCEB8-5F8B-4BF5-ABCE-581C968444D4}" destId="{12F57DC4-7373-4327-BD1E-FE6E94DECE67}" srcOrd="0" destOrd="0" presId="urn:microsoft.com/office/officeart/2005/8/layout/pList1"/>
    <dgm:cxn modelId="{D9C5B4FE-096B-4748-9FD9-A0E162F12CAC}" srcId="{6FBFAF4E-9300-414C-8341-C146824870A0}" destId="{55E6C712-036D-4D70-B86C-9B8691541AF8}" srcOrd="0" destOrd="0" parTransId="{73D21130-E702-45BB-A8F1-597BC67A93AE}" sibTransId="{058FCEB8-5F8B-4BF5-ABCE-581C968444D4}"/>
    <dgm:cxn modelId="{C881DC2F-BF8C-42C3-BFB8-6BBB06DF389D}" type="presParOf" srcId="{F90D81F3-6C60-4C3D-B802-E41020BE52CB}" destId="{C68075E9-FDCC-4A66-848C-9B07532E4065}" srcOrd="0" destOrd="0" presId="urn:microsoft.com/office/officeart/2005/8/layout/pList1"/>
    <dgm:cxn modelId="{FE2FF4A7-FF46-48BA-975A-A4DD6E241F91}" type="presParOf" srcId="{C68075E9-FDCC-4A66-848C-9B07532E4065}" destId="{50537287-0906-4F3A-8097-AA4AE9DBA55A}" srcOrd="0" destOrd="0" presId="urn:microsoft.com/office/officeart/2005/8/layout/pList1"/>
    <dgm:cxn modelId="{EFF16FB3-BBE6-4CC1-B0FD-16FA555D6129}" type="presParOf" srcId="{C68075E9-FDCC-4A66-848C-9B07532E4065}" destId="{B70569E0-9292-4A42-958F-E0ADB615AB1D}" srcOrd="1" destOrd="0" presId="urn:microsoft.com/office/officeart/2005/8/layout/pList1"/>
    <dgm:cxn modelId="{55D82ECF-3852-4DF7-A50D-2E29C6C156D3}" type="presParOf" srcId="{F90D81F3-6C60-4C3D-B802-E41020BE52CB}" destId="{12F57DC4-7373-4327-BD1E-FE6E94DECE67}" srcOrd="1" destOrd="0" presId="urn:microsoft.com/office/officeart/2005/8/layout/pList1"/>
    <dgm:cxn modelId="{12DB941C-9880-44BF-B0EB-7BC2A1BD6661}" type="presParOf" srcId="{F90D81F3-6C60-4C3D-B802-E41020BE52CB}" destId="{A19115E2-95C9-4C7E-8553-D2F4CE20B24B}" srcOrd="2" destOrd="0" presId="urn:microsoft.com/office/officeart/2005/8/layout/pList1"/>
    <dgm:cxn modelId="{E1B0F15D-129E-431C-B733-A7A9561EF674}" type="presParOf" srcId="{A19115E2-95C9-4C7E-8553-D2F4CE20B24B}" destId="{A5F260D5-9BF6-4B61-AE14-263F0B0D5833}" srcOrd="0" destOrd="0" presId="urn:microsoft.com/office/officeart/2005/8/layout/pList1"/>
    <dgm:cxn modelId="{9598793B-5AE5-4F9A-9F44-D16518CF15BF}" type="presParOf" srcId="{A19115E2-95C9-4C7E-8553-D2F4CE20B24B}" destId="{D9E1191A-55F7-4261-8BCB-FCFB7A1AC504}" srcOrd="1" destOrd="0" presId="urn:microsoft.com/office/officeart/2005/8/layout/pList1"/>
    <dgm:cxn modelId="{4F711AE6-4BDD-4C7B-B395-D42E9BA42489}" type="presParOf" srcId="{F90D81F3-6C60-4C3D-B802-E41020BE52CB}" destId="{3B6B82A3-FCE2-46C0-9530-40A8816BE0D4}" srcOrd="3" destOrd="0" presId="urn:microsoft.com/office/officeart/2005/8/layout/pList1"/>
    <dgm:cxn modelId="{8C516FED-2514-499C-BE7F-AB8D04A5B5A4}" type="presParOf" srcId="{F90D81F3-6C60-4C3D-B802-E41020BE52CB}" destId="{EE9BF953-9C91-4360-AFFD-E8172EAB76AE}" srcOrd="4" destOrd="0" presId="urn:microsoft.com/office/officeart/2005/8/layout/pList1"/>
    <dgm:cxn modelId="{C7BB27FB-F9B5-4663-9BAE-90504B249905}" type="presParOf" srcId="{EE9BF953-9C91-4360-AFFD-E8172EAB76AE}" destId="{7639A918-0597-44B6-A92B-C2E1C2C6CB28}" srcOrd="0" destOrd="0" presId="urn:microsoft.com/office/officeart/2005/8/layout/pList1"/>
    <dgm:cxn modelId="{45723DA4-51EA-40D4-BD9E-9EBAF218B376}" type="presParOf" srcId="{EE9BF953-9C91-4360-AFFD-E8172EAB76AE}" destId="{C62B9CA8-2AB5-4A0E-BC0A-EE8A1B56B480}" srcOrd="1" destOrd="0" presId="urn:microsoft.com/office/officeart/2005/8/layout/pList1"/>
    <dgm:cxn modelId="{E4DAEA9B-B662-4FCA-B405-3FA06A0D1CEA}" type="presParOf" srcId="{F90D81F3-6C60-4C3D-B802-E41020BE52CB}" destId="{CFC77741-BB32-4DC7-B34D-5A615CA87C0A}" srcOrd="5" destOrd="0" presId="urn:microsoft.com/office/officeart/2005/8/layout/pList1"/>
    <dgm:cxn modelId="{CBE339E7-D2A3-4D94-AE7F-D6C5945AB725}" type="presParOf" srcId="{F90D81F3-6C60-4C3D-B802-E41020BE52CB}" destId="{A7C5533F-ECCD-459E-804B-6B27BA510E5C}" srcOrd="6" destOrd="0" presId="urn:microsoft.com/office/officeart/2005/8/layout/pList1"/>
    <dgm:cxn modelId="{28A75472-7E0B-4A9B-A2A3-5591A16E1040}" type="presParOf" srcId="{A7C5533F-ECCD-459E-804B-6B27BA510E5C}" destId="{4ADEA58C-E232-4FDF-B8AC-556B51B90EB7}" srcOrd="0" destOrd="0" presId="urn:microsoft.com/office/officeart/2005/8/layout/pList1"/>
    <dgm:cxn modelId="{0819FBFE-97A5-46F2-A5B8-6CCFB1A99C2E}" type="presParOf" srcId="{A7C5533F-ECCD-459E-804B-6B27BA510E5C}" destId="{199B733F-C3F9-4DD8-96EA-577D554EA888}" srcOrd="1" destOrd="0" presId="urn:microsoft.com/office/officeart/2005/8/layout/pList1"/>
    <dgm:cxn modelId="{C6EBD095-C384-4BBC-83BA-BE90C97EC45E}" type="presParOf" srcId="{F90D81F3-6C60-4C3D-B802-E41020BE52CB}" destId="{93B3C361-761E-40A1-879D-B9121E8414F0}" srcOrd="7" destOrd="0" presId="urn:microsoft.com/office/officeart/2005/8/layout/pList1"/>
    <dgm:cxn modelId="{C2A5EC33-18FB-4F7D-8054-5F4E16F0FBEC}" type="presParOf" srcId="{F90D81F3-6C60-4C3D-B802-E41020BE52CB}" destId="{E14A5825-C6BC-4224-9842-7C52B1968484}" srcOrd="8" destOrd="0" presId="urn:microsoft.com/office/officeart/2005/8/layout/pList1"/>
    <dgm:cxn modelId="{C254E252-4A08-4FD5-8B0A-35279E64FCC6}" type="presParOf" srcId="{E14A5825-C6BC-4224-9842-7C52B1968484}" destId="{25B3829A-96BD-4C0C-8D46-704161D8057C}" srcOrd="0" destOrd="0" presId="urn:microsoft.com/office/officeart/2005/8/layout/pList1"/>
    <dgm:cxn modelId="{E2C900C0-7920-4510-9D59-381522F2F688}" type="presParOf" srcId="{E14A5825-C6BC-4224-9842-7C52B1968484}" destId="{661D7310-AF23-4552-AF06-21DD8B0819F5}" srcOrd="1" destOrd="0" presId="urn:microsoft.com/office/officeart/2005/8/layout/pList1"/>
    <dgm:cxn modelId="{2B8DE869-91E1-4A16-BEBF-D4EA56570E3F}" type="presParOf" srcId="{F90D81F3-6C60-4C3D-B802-E41020BE52CB}" destId="{BCCBB602-7CC9-4E26-AAA1-C9F0509EA973}" srcOrd="9" destOrd="0" presId="urn:microsoft.com/office/officeart/2005/8/layout/pList1"/>
    <dgm:cxn modelId="{F77013AC-5EE2-46D5-AD00-91BBE48882CA}" type="presParOf" srcId="{F90D81F3-6C60-4C3D-B802-E41020BE52CB}" destId="{07CED3F0-74D1-4306-A244-93F5212A378F}" srcOrd="10" destOrd="0" presId="urn:microsoft.com/office/officeart/2005/8/layout/pList1"/>
    <dgm:cxn modelId="{72F8EC2F-BBD3-4C42-BB80-9DE202DDC3EA}" type="presParOf" srcId="{07CED3F0-74D1-4306-A244-93F5212A378F}" destId="{411ACB3A-C4F9-4AEB-AF64-B3F7FB5A1562}" srcOrd="0" destOrd="0" presId="urn:microsoft.com/office/officeart/2005/8/layout/pList1"/>
    <dgm:cxn modelId="{447E80AB-07C2-4E3C-B0A1-C1F87E7608B6}" type="presParOf" srcId="{07CED3F0-74D1-4306-A244-93F5212A378F}" destId="{44549D9A-79C6-4449-A0B6-99769D583451}" srcOrd="1" destOrd="0" presId="urn:microsoft.com/office/officeart/2005/8/layout/pList1"/>
    <dgm:cxn modelId="{A3C63677-B20A-4097-BD82-DDC9E095F1BA}" type="presParOf" srcId="{F90D81F3-6C60-4C3D-B802-E41020BE52CB}" destId="{FB5A1232-89C7-4FB5-852A-2FCD656886D3}" srcOrd="11" destOrd="0" presId="urn:microsoft.com/office/officeart/2005/8/layout/pList1"/>
    <dgm:cxn modelId="{BE58D288-118F-4D12-A1C3-A649469CD623}" type="presParOf" srcId="{F90D81F3-6C60-4C3D-B802-E41020BE52CB}" destId="{6BAB36AB-BDF5-4EC6-85B0-837FBD56B3D4}" srcOrd="12" destOrd="0" presId="urn:microsoft.com/office/officeart/2005/8/layout/pList1"/>
    <dgm:cxn modelId="{974EA0D2-79AF-42D8-8E70-C171537421C5}" type="presParOf" srcId="{6BAB36AB-BDF5-4EC6-85B0-837FBD56B3D4}" destId="{E9BF4C68-54FA-4ED2-89CE-D71A9209C97D}" srcOrd="0" destOrd="0" presId="urn:microsoft.com/office/officeart/2005/8/layout/pList1"/>
    <dgm:cxn modelId="{A8AC1A04-DD14-4338-9284-8BEF2C3E06A1}" type="presParOf" srcId="{6BAB36AB-BDF5-4EC6-85B0-837FBD56B3D4}" destId="{A9330364-90D3-4DB5-8750-D55FCF83194A}" srcOrd="1" destOrd="0" presId="urn:microsoft.com/office/officeart/2005/8/layout/pList1"/>
    <dgm:cxn modelId="{E2B8CBDC-A2C2-474C-87C0-3E63C695A963}" type="presParOf" srcId="{F90D81F3-6C60-4C3D-B802-E41020BE52CB}" destId="{EC89FD44-DE47-4A51-9083-064511642E27}" srcOrd="13" destOrd="0" presId="urn:microsoft.com/office/officeart/2005/8/layout/pList1"/>
    <dgm:cxn modelId="{69D507B0-BE9C-4BE5-A1F6-3281B281AC43}" type="presParOf" srcId="{F90D81F3-6C60-4C3D-B802-E41020BE52CB}" destId="{AC1D96DD-6BF6-4D29-B34F-8CEA34ADD645}" srcOrd="14" destOrd="0" presId="urn:microsoft.com/office/officeart/2005/8/layout/pList1"/>
    <dgm:cxn modelId="{BF87D8D4-B401-498F-BFAA-168466FA2834}" type="presParOf" srcId="{AC1D96DD-6BF6-4D29-B34F-8CEA34ADD645}" destId="{501EE4F6-85DB-4CCB-8920-64AEF67EE614}" srcOrd="0" destOrd="0" presId="urn:microsoft.com/office/officeart/2005/8/layout/pList1"/>
    <dgm:cxn modelId="{A109B7AB-EAF1-42B4-8C80-C243007E4E9B}" type="presParOf" srcId="{AC1D96DD-6BF6-4D29-B34F-8CEA34ADD645}" destId="{4740BDE5-E2AA-4A8E-B583-F862BEFB6BF3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37287-0906-4F3A-8097-AA4AE9DBA55A}">
      <dsp:nvSpPr>
        <dsp:cNvPr id="0" name=""/>
        <dsp:cNvSpPr/>
      </dsp:nvSpPr>
      <dsp:spPr>
        <a:xfrm>
          <a:off x="2445" y="5888"/>
          <a:ext cx="2639227" cy="1413869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42" t="42" r="-1742" b="42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569E0-9292-4A42-958F-E0ADB615AB1D}">
      <dsp:nvSpPr>
        <dsp:cNvPr id="0" name=""/>
        <dsp:cNvSpPr/>
      </dsp:nvSpPr>
      <dsp:spPr>
        <a:xfrm>
          <a:off x="192281" y="1491239"/>
          <a:ext cx="2259554" cy="838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Australia</a:t>
          </a:r>
        </a:p>
      </dsp:txBody>
      <dsp:txXfrm>
        <a:off x="192281" y="1491239"/>
        <a:ext cx="2259554" cy="838294"/>
      </dsp:txXfrm>
    </dsp:sp>
    <dsp:sp modelId="{A5F260D5-9BF6-4B61-AE14-263F0B0D5833}">
      <dsp:nvSpPr>
        <dsp:cNvPr id="0" name=""/>
        <dsp:cNvSpPr/>
      </dsp:nvSpPr>
      <dsp:spPr>
        <a:xfrm>
          <a:off x="2867723" y="5888"/>
          <a:ext cx="2356444" cy="1413869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40" t="42" r="2040" b="42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E1191A-55F7-4261-8BCB-FCFB7A1AC504}">
      <dsp:nvSpPr>
        <dsp:cNvPr id="0" name=""/>
        <dsp:cNvSpPr/>
      </dsp:nvSpPr>
      <dsp:spPr>
        <a:xfrm>
          <a:off x="2916168" y="1491239"/>
          <a:ext cx="2259554" cy="838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Brazil</a:t>
          </a:r>
        </a:p>
      </dsp:txBody>
      <dsp:txXfrm>
        <a:off x="2916168" y="1491239"/>
        <a:ext cx="2259554" cy="838294"/>
      </dsp:txXfrm>
    </dsp:sp>
    <dsp:sp modelId="{7639A918-0597-44B6-A92B-C2E1C2C6CB28}">
      <dsp:nvSpPr>
        <dsp:cNvPr id="0" name=""/>
        <dsp:cNvSpPr/>
      </dsp:nvSpPr>
      <dsp:spPr>
        <a:xfrm>
          <a:off x="5450217" y="5888"/>
          <a:ext cx="2356444" cy="1413869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2B9CA8-2AB5-4A0E-BC0A-EE8A1B56B480}">
      <dsp:nvSpPr>
        <dsp:cNvPr id="0" name=""/>
        <dsp:cNvSpPr/>
      </dsp:nvSpPr>
      <dsp:spPr>
        <a:xfrm>
          <a:off x="5498662" y="1491239"/>
          <a:ext cx="2259554" cy="838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Canada</a:t>
          </a:r>
        </a:p>
      </dsp:txBody>
      <dsp:txXfrm>
        <a:off x="5498662" y="1491239"/>
        <a:ext cx="2259554" cy="838294"/>
      </dsp:txXfrm>
    </dsp:sp>
    <dsp:sp modelId="{4ADEA58C-E232-4FDF-B8AC-556B51B90EB7}">
      <dsp:nvSpPr>
        <dsp:cNvPr id="0" name=""/>
        <dsp:cNvSpPr/>
      </dsp:nvSpPr>
      <dsp:spPr>
        <a:xfrm>
          <a:off x="8032712" y="11103"/>
          <a:ext cx="2321692" cy="1393007"/>
        </a:xfrm>
        <a:prstGeom prst="rect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9B733F-C3F9-4DD8-96EA-577D554EA888}">
      <dsp:nvSpPr>
        <dsp:cNvPr id="0" name=""/>
        <dsp:cNvSpPr/>
      </dsp:nvSpPr>
      <dsp:spPr>
        <a:xfrm>
          <a:off x="8063781" y="1486024"/>
          <a:ext cx="2259554" cy="838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Japan</a:t>
          </a:r>
        </a:p>
      </dsp:txBody>
      <dsp:txXfrm>
        <a:off x="8063781" y="1486024"/>
        <a:ext cx="2259554" cy="838294"/>
      </dsp:txXfrm>
    </dsp:sp>
    <dsp:sp modelId="{25B3829A-96BD-4C0C-8D46-704161D8057C}">
      <dsp:nvSpPr>
        <dsp:cNvPr id="0" name=""/>
        <dsp:cNvSpPr/>
      </dsp:nvSpPr>
      <dsp:spPr>
        <a:xfrm>
          <a:off x="212855" y="2555489"/>
          <a:ext cx="2321692" cy="1393007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1D7310-AF23-4552-AF06-21DD8B0819F5}">
      <dsp:nvSpPr>
        <dsp:cNvPr id="0" name=""/>
        <dsp:cNvSpPr/>
      </dsp:nvSpPr>
      <dsp:spPr>
        <a:xfrm>
          <a:off x="243924" y="4030409"/>
          <a:ext cx="2259554" cy="838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Netherlands</a:t>
          </a:r>
        </a:p>
      </dsp:txBody>
      <dsp:txXfrm>
        <a:off x="243924" y="4030409"/>
        <a:ext cx="2259554" cy="838294"/>
      </dsp:txXfrm>
    </dsp:sp>
    <dsp:sp modelId="{411ACB3A-C4F9-4AEB-AF64-B3F7FB5A1562}">
      <dsp:nvSpPr>
        <dsp:cNvPr id="0" name=""/>
        <dsp:cNvSpPr/>
      </dsp:nvSpPr>
      <dsp:spPr>
        <a:xfrm>
          <a:off x="2760597" y="2555489"/>
          <a:ext cx="2321692" cy="1393007"/>
        </a:xfrm>
        <a:prstGeom prst="rect">
          <a:avLst/>
        </a:prstGeom>
        <a:blipFill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549D9A-79C6-4449-A0B6-99769D583451}">
      <dsp:nvSpPr>
        <dsp:cNvPr id="0" name=""/>
        <dsp:cNvSpPr/>
      </dsp:nvSpPr>
      <dsp:spPr>
        <a:xfrm>
          <a:off x="2791666" y="4030409"/>
          <a:ext cx="2259554" cy="838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Spain</a:t>
          </a:r>
        </a:p>
      </dsp:txBody>
      <dsp:txXfrm>
        <a:off x="2791666" y="4030409"/>
        <a:ext cx="2259554" cy="838294"/>
      </dsp:txXfrm>
    </dsp:sp>
    <dsp:sp modelId="{E9BF4C68-54FA-4ED2-89CE-D71A9209C97D}">
      <dsp:nvSpPr>
        <dsp:cNvPr id="0" name=""/>
        <dsp:cNvSpPr/>
      </dsp:nvSpPr>
      <dsp:spPr>
        <a:xfrm>
          <a:off x="5308340" y="2555489"/>
          <a:ext cx="2321692" cy="1393007"/>
        </a:xfrm>
        <a:prstGeom prst="rect">
          <a:avLst/>
        </a:prstGeom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2" r="42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330364-90D3-4DB5-8750-D55FCF83194A}">
      <dsp:nvSpPr>
        <dsp:cNvPr id="0" name=""/>
        <dsp:cNvSpPr/>
      </dsp:nvSpPr>
      <dsp:spPr>
        <a:xfrm>
          <a:off x="5339409" y="4030409"/>
          <a:ext cx="2259554" cy="838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United Kingdom</a:t>
          </a:r>
        </a:p>
      </dsp:txBody>
      <dsp:txXfrm>
        <a:off x="5339409" y="4030409"/>
        <a:ext cx="2259554" cy="838294"/>
      </dsp:txXfrm>
    </dsp:sp>
    <dsp:sp modelId="{501EE4F6-85DB-4CCB-8920-64AEF67EE614}">
      <dsp:nvSpPr>
        <dsp:cNvPr id="0" name=""/>
        <dsp:cNvSpPr/>
      </dsp:nvSpPr>
      <dsp:spPr>
        <a:xfrm>
          <a:off x="7856082" y="2560553"/>
          <a:ext cx="2287911" cy="1372753"/>
        </a:xfrm>
        <a:prstGeom prst="rect">
          <a:avLst/>
        </a:prstGeom>
        <a:blipFill dpi="0" rotWithShape="1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2" r="42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40BDE5-E2AA-4A8E-B583-F862BEFB6BF3}">
      <dsp:nvSpPr>
        <dsp:cNvPr id="0" name=""/>
        <dsp:cNvSpPr/>
      </dsp:nvSpPr>
      <dsp:spPr>
        <a:xfrm>
          <a:off x="7870261" y="4025346"/>
          <a:ext cx="2259554" cy="838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United States</a:t>
          </a:r>
        </a:p>
      </dsp:txBody>
      <dsp:txXfrm>
        <a:off x="7870261" y="4025346"/>
        <a:ext cx="2259554" cy="838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7C9D4-A3A4-4FCF-A2BC-E3EA715E1595}" type="datetimeFigureOut">
              <a:rPr lang="en-US" smtClean="0"/>
              <a:t>9/2/22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784CF-3E3B-4C9D-9FF5-D1419CE51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40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wmadison.box.com/s/9ggexdcy4fdarkykqn3k7j0lb6lfyrwu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Link to montage in Box file just in case: </a:t>
            </a:r>
            <a:r>
              <a:rPr lang="en-US" dirty="0">
                <a:hlinkClick r:id="rId3"/>
              </a:rPr>
              <a:t>https://uwmadison.box.com/s/9ggexdcy4fdarkykqn3k7j0lb6lfyrwu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784CF-3E3B-4C9D-9FF5-D1419CE51F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37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953A8-931D-F263-A668-B07383D68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FBB9F-3C77-12F5-4872-67FE6B92FD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EF0CD-4695-79B1-961B-294AD7D14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637B-B0C6-48B7-A063-1FA73C649F3C}" type="datetimeFigureOut">
              <a:rPr lang="en-US" smtClean="0"/>
              <a:t>9/2/22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0220A-1FB8-B168-923D-7A44A432A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896F4-DDF8-0CD1-5CC7-93307CDEC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B6C3-0EEC-4D1B-85B6-31B5CEF0F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89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AD0B3-72A7-F362-B174-5F26C99E7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E9EEB9-6ACF-B2CB-2356-C5E20AFC1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60B14-C4A4-E9A4-CD02-146A44113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637B-B0C6-48B7-A063-1FA73C649F3C}" type="datetimeFigureOut">
              <a:rPr lang="en-US" smtClean="0"/>
              <a:t>9/2/22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5B719-7C48-922A-5887-55D58E010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F9EA1-53A9-6486-0E6A-3B31FCCFC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B6C3-0EEC-4D1B-85B6-31B5CEF0F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09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AC6330-BD00-2B0B-6422-2658D4C726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74A42-BE2D-17B8-55C5-36A8AE44D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0B6EA-B7FC-212A-9C04-01CBA73FB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637B-B0C6-48B7-A063-1FA73C649F3C}" type="datetimeFigureOut">
              <a:rPr lang="en-US" smtClean="0"/>
              <a:t>9/2/22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DBEB2-93D1-3D91-9A59-01804238E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99178-B41E-5A29-FB9F-7F50031D7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B6C3-0EEC-4D1B-85B6-31B5CEF0F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53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16B94-5F50-417E-7DF4-1FE3CD19C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92F04-7410-C2B4-BB65-5DCD2A103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ABA3A-B00A-D3B4-ED56-6949B269B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637B-B0C6-48B7-A063-1FA73C649F3C}" type="datetimeFigureOut">
              <a:rPr lang="en-US" smtClean="0"/>
              <a:t>9/2/22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9A6AD-F011-0351-017A-B8F1E377F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2D85E-D759-1BFF-AFD0-4E4C8C680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B6C3-0EEC-4D1B-85B6-31B5CEF0F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9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0189-A720-A967-136F-6B7CE558E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9491B-4CD5-ED8D-3241-1E7AAF0F9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2F6FC-45D9-0397-E138-B827F42A9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637B-B0C6-48B7-A063-1FA73C649F3C}" type="datetimeFigureOut">
              <a:rPr lang="en-US" smtClean="0"/>
              <a:t>9/2/22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B785C-962E-E359-9777-25B1BEB20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840B0-0F06-CBC7-8008-6499245BD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B6C3-0EEC-4D1B-85B6-31B5CEF0F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17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99B0A-5AFF-4652-EE80-84CD3A747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99B7D-1090-F058-D72C-8F41338B8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5A4F70-CDE9-9913-150E-8CB9A319A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6EBC1-5C13-85E2-7A56-14AF055E9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637B-B0C6-48B7-A063-1FA73C649F3C}" type="datetimeFigureOut">
              <a:rPr lang="en-US" smtClean="0"/>
              <a:t>9/2/22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800253-87AD-20FF-0519-DF338AA4A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868FFB-F557-C3C0-8EDD-796730D6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B6C3-0EEC-4D1B-85B6-31B5CEF0F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6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757AF-86DE-0D2F-E929-25FDF95FD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D5416-87C1-8825-328E-00B0AF397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DDC28D-F98E-1957-9429-4533C9881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FCD475-E691-C04E-0136-1CFE9DE720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F8884-7AB3-1D0A-0227-B6C181F853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E53C8F-9243-AB14-F267-84A032060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637B-B0C6-48B7-A063-1FA73C649F3C}" type="datetimeFigureOut">
              <a:rPr lang="en-US" smtClean="0"/>
              <a:t>9/2/22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FFA711-AAA0-6D9E-1A9E-10368658F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55E64C-8A25-EB2C-F75C-69B69497F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B6C3-0EEC-4D1B-85B6-31B5CEF0F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09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8AE03-59C5-67A1-DE77-2C6BC0E07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C2C442-B446-BF81-FACE-7540B7760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637B-B0C6-48B7-A063-1FA73C649F3C}" type="datetimeFigureOut">
              <a:rPr lang="en-US" smtClean="0"/>
              <a:t>9/2/22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19F1A9-A874-B53E-ECCB-11948F68E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CCAA75-4931-8A59-5495-35A88FD1F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B6C3-0EEC-4D1B-85B6-31B5CEF0F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73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B7B0E1-E0CF-08C3-65A8-C37C9CCA2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637B-B0C6-48B7-A063-1FA73C649F3C}" type="datetimeFigureOut">
              <a:rPr lang="en-US" smtClean="0"/>
              <a:t>9/2/22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60234A-7062-D84F-4373-8F98A0426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E315D2-B9A5-C055-B6EC-20BB5802F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B6C3-0EEC-4D1B-85B6-31B5CEF0F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8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0986-57A6-2594-5660-9DD9EF47E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94A69-95A4-3371-93D0-A128A3111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8C87BD-9928-42D5-D563-69243CFBC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518E40-720C-69D0-7781-A6192E989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637B-B0C6-48B7-A063-1FA73C649F3C}" type="datetimeFigureOut">
              <a:rPr lang="en-US" smtClean="0"/>
              <a:t>9/2/22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1FA2A-3F02-5E88-56C1-348BB26D0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6BE3E-03AA-B36B-9607-21CC3093F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B6C3-0EEC-4D1B-85B6-31B5CEF0F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7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2CEB5-3B41-4E03-04DA-58AF9D80B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D585FA-7D97-3AA7-28F8-BF86D12891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BC9E95-5C5D-619D-4207-3950802EE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1886E2-CD29-8308-C776-F028FEA55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637B-B0C6-48B7-A063-1FA73C649F3C}" type="datetimeFigureOut">
              <a:rPr lang="en-US" smtClean="0"/>
              <a:t>9/2/22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4710DF-B265-AAB2-3885-255CE6455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092BCF-669F-07A5-BA2E-B4D3F5B2B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B6C3-0EEC-4D1B-85B6-31B5CEF0F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0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BC87EC-FCA2-BB39-2E4E-C42249A04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C5B7C-5E31-7312-44C5-78ED08518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E110D-0608-77E0-5427-BBEC420526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4637B-B0C6-48B7-A063-1FA73C649F3C}" type="datetimeFigureOut">
              <a:rPr lang="en-US" smtClean="0"/>
              <a:t>9/2/22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96F60-F506-1565-E7CB-E734CA289E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C47E5-CA14-1F3D-49A9-D2B0D4A40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3B6C3-0EEC-4D1B-85B6-31B5CEF0F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6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745357483?h=5bdfd4e869&amp;app_id=122963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1.jpg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DC70E0E-9FA8-724D-746E-EADB369019EE}"/>
              </a:ext>
            </a:extLst>
          </p:cNvPr>
          <p:cNvGraphicFramePr/>
          <p:nvPr/>
        </p:nvGraphicFramePr>
        <p:xfrm>
          <a:off x="-1624818" y="-1145808"/>
          <a:ext cx="6531315" cy="4574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B0784E93-FA0D-5E41-2756-C16D3C2843F0}"/>
              </a:ext>
            </a:extLst>
          </p:cNvPr>
          <p:cNvSpPr txBox="1"/>
          <p:nvPr/>
        </p:nvSpPr>
        <p:spPr>
          <a:xfrm>
            <a:off x="206188" y="633764"/>
            <a:ext cx="117826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Experiences with long COVID:</a:t>
            </a:r>
          </a:p>
          <a:p>
            <a:pPr algn="ctr"/>
            <a:r>
              <a:rPr lang="en-US" sz="4000" dirty="0"/>
              <a:t>Narrative evidence from 8 countries</a:t>
            </a:r>
            <a:endParaRPr lang="en-US" sz="6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3D7CD5-CFCF-095D-B267-1AAADCDAAA28}"/>
              </a:ext>
            </a:extLst>
          </p:cNvPr>
          <p:cNvSpPr txBox="1"/>
          <p:nvPr/>
        </p:nvSpPr>
        <p:spPr>
          <a:xfrm>
            <a:off x="1275080" y="3417502"/>
            <a:ext cx="96418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Nikola Biller-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Andorno</a:t>
            </a:r>
            <a:r>
              <a:rPr lang="en-US" sz="2500" dirty="0">
                <a:solidFill>
                  <a:srgbClr val="000000"/>
                </a:solidFill>
                <a:ea typeface="Times New Roman" panose="02020603050405020304" pitchFamily="18" charset="0"/>
              </a:rPr>
              <a:t>, Prof. Dr. med. Dr. phil.</a:t>
            </a:r>
          </a:p>
          <a:p>
            <a:pPr algn="ctr"/>
            <a:r>
              <a:rPr lang="en-US" sz="25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Director</a:t>
            </a:r>
          </a:p>
          <a:p>
            <a:pPr algn="ctr"/>
            <a:r>
              <a:rPr lang="en-US" sz="2500" i="1" dirty="0">
                <a:solidFill>
                  <a:srgbClr val="000000"/>
                </a:solidFill>
                <a:ea typeface="Times New Roman" panose="02020603050405020304" pitchFamily="18" charset="0"/>
              </a:rPr>
              <a:t>Institute of Biomedical Ethics and History of Medicine (IBME)</a:t>
            </a:r>
          </a:p>
          <a:p>
            <a:pPr algn="ctr"/>
            <a:r>
              <a:rPr lang="en-US" sz="25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University of </a:t>
            </a:r>
            <a:r>
              <a:rPr lang="en-US" sz="2500" i="1" dirty="0">
                <a:solidFill>
                  <a:srgbClr val="000000"/>
                </a:solidFill>
                <a:ea typeface="Times New Roman" panose="02020603050405020304" pitchFamily="18" charset="0"/>
              </a:rPr>
              <a:t>Zürich</a:t>
            </a:r>
            <a:endParaRPr lang="en-US" sz="2500" i="1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03F33FE5-EB3E-BE38-715C-55975FA33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0" y="6201240"/>
            <a:ext cx="2590800" cy="62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2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B4807264-B08D-1242-8E41-E77C32F6DBE1}"/>
              </a:ext>
            </a:extLst>
          </p:cNvPr>
          <p:cNvGraphicFramePr/>
          <p:nvPr/>
        </p:nvGraphicFramePr>
        <p:xfrm>
          <a:off x="7374046" y="3346360"/>
          <a:ext cx="6531315" cy="4574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Picture 14" descr="Text, logo&#10;&#10;Description automatically generated">
            <a:extLst>
              <a:ext uri="{FF2B5EF4-FFF2-40B4-BE49-F238E27FC236}">
                <a16:creationId xmlns:a16="http://schemas.microsoft.com/office/drawing/2014/main" id="{37296B4E-7421-0FFE-D471-A34EA6953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90800" cy="62627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4CED49C-BEEE-2F0E-7EAF-F7CE77083D18}"/>
              </a:ext>
            </a:extLst>
          </p:cNvPr>
          <p:cNvSpPr txBox="1"/>
          <p:nvPr/>
        </p:nvSpPr>
        <p:spPr>
          <a:xfrm>
            <a:off x="2830342" y="626279"/>
            <a:ext cx="6531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Acknowledgements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CAEB9F0-05C6-30BA-F56F-9E5A80C14E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2051229"/>
              </p:ext>
            </p:extLst>
          </p:nvPr>
        </p:nvGraphicFramePr>
        <p:xfrm>
          <a:off x="917575" y="1767507"/>
          <a:ext cx="10356850" cy="4874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00490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DC70E0E-9FA8-724D-746E-EADB369019EE}"/>
              </a:ext>
            </a:extLst>
          </p:cNvPr>
          <p:cNvGraphicFramePr/>
          <p:nvPr/>
        </p:nvGraphicFramePr>
        <p:xfrm>
          <a:off x="-1624818" y="-1145808"/>
          <a:ext cx="6531315" cy="4574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03F33FE5-EB3E-BE38-715C-55975FA33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0" y="6201240"/>
            <a:ext cx="2590800" cy="6262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B3CFAF-8875-93D2-0DC3-18024A35C279}"/>
              </a:ext>
            </a:extLst>
          </p:cNvPr>
          <p:cNvSpPr txBox="1"/>
          <p:nvPr/>
        </p:nvSpPr>
        <p:spPr>
          <a:xfrm>
            <a:off x="2205318" y="633764"/>
            <a:ext cx="7781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Long COVID: What is it?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E104A5-8E91-72FF-9C7E-F5135CF632CA}"/>
              </a:ext>
            </a:extLst>
          </p:cNvPr>
          <p:cNvSpPr txBox="1"/>
          <p:nvPr/>
        </p:nvSpPr>
        <p:spPr>
          <a:xfrm>
            <a:off x="614363" y="2070041"/>
            <a:ext cx="10963274" cy="3986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Patients themselves identified and pushed for recognition of long COVID in 2020</a:t>
            </a: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While definitions of long COVID vary, people across the world are experiencing prolonged symptoms, for up to 2 years</a:t>
            </a: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Most debilitating symptoms include: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breathlessness	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fatigue 	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cardiovascular problems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neurological symptoms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memory and concentration issues (brain fog)</a:t>
            </a:r>
          </a:p>
        </p:txBody>
      </p:sp>
    </p:spTree>
    <p:extLst>
      <p:ext uri="{BB962C8B-B14F-4D97-AF65-F5344CB8AC3E}">
        <p14:creationId xmlns:p14="http://schemas.microsoft.com/office/powerpoint/2010/main" val="168833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B4807264-B08D-1242-8E41-E77C32F6DB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8932556"/>
              </p:ext>
            </p:extLst>
          </p:nvPr>
        </p:nvGraphicFramePr>
        <p:xfrm>
          <a:off x="7374046" y="3346360"/>
          <a:ext cx="6531315" cy="4574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Picture 14" descr="Text, logo&#10;&#10;Description automatically generated">
            <a:extLst>
              <a:ext uri="{FF2B5EF4-FFF2-40B4-BE49-F238E27FC236}">
                <a16:creationId xmlns:a16="http://schemas.microsoft.com/office/drawing/2014/main" id="{37296B4E-7421-0FFE-D471-A34EA6953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90800" cy="62627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4CED49C-BEEE-2F0E-7EAF-F7CE77083D18}"/>
              </a:ext>
            </a:extLst>
          </p:cNvPr>
          <p:cNvSpPr txBox="1"/>
          <p:nvPr/>
        </p:nvSpPr>
        <p:spPr>
          <a:xfrm>
            <a:off x="1252219" y="633764"/>
            <a:ext cx="96875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Long COVID: A global Concern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E4F4D1-8EF9-944E-3D32-32EB1CD15C72}"/>
              </a:ext>
            </a:extLst>
          </p:cNvPr>
          <p:cNvSpPr txBox="1"/>
          <p:nvPr/>
        </p:nvSpPr>
        <p:spPr>
          <a:xfrm>
            <a:off x="614361" y="2046057"/>
            <a:ext cx="10963273" cy="2322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500" dirty="0">
                <a:solidFill>
                  <a:prstClr val="black"/>
                </a:solidFill>
                <a:latin typeface="Calibri" panose="020F0502020204030204"/>
              </a:rPr>
              <a:t>Based on WHO estimates of 470 million worldwide COVID-19 infections, evidence suggests as many as “200 million individuals currently experience or have previously experienced long-term health health-related consequences of COVID”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500" dirty="0">
                <a:solidFill>
                  <a:prstClr val="black"/>
                </a:solidFill>
                <a:latin typeface="Calibri" panose="020F0502020204030204"/>
              </a:rPr>
              <a:t>Some people may not report symptoms or recognise them as COVID-related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52AC50-C822-630E-CCDC-D8317B1AF2AD}"/>
              </a:ext>
            </a:extLst>
          </p:cNvPr>
          <p:cNvSpPr txBox="1"/>
          <p:nvPr/>
        </p:nvSpPr>
        <p:spPr>
          <a:xfrm>
            <a:off x="614361" y="5993403"/>
            <a:ext cx="10963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Chen C, </a:t>
            </a:r>
            <a:r>
              <a:rPr lang="en-GB" sz="1200" dirty="0" err="1"/>
              <a:t>Haupert</a:t>
            </a:r>
            <a:r>
              <a:rPr lang="en-GB" sz="1200" dirty="0"/>
              <a:t> SR, Zimmermann L, Shi X, Fritsche LG, Mukherjee B. Global Prevalence of Post COVID-19 Condition or Long COVID: A Meta-Analysis and Systematic Review. J Infect Dis. 2022 Apr 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600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DC70E0E-9FA8-724D-746E-EADB369019EE}"/>
              </a:ext>
            </a:extLst>
          </p:cNvPr>
          <p:cNvGraphicFramePr/>
          <p:nvPr/>
        </p:nvGraphicFramePr>
        <p:xfrm>
          <a:off x="-1624818" y="-1145808"/>
          <a:ext cx="6531315" cy="4574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03F33FE5-EB3E-BE38-715C-55975FA33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0" y="6201240"/>
            <a:ext cx="2590800" cy="6262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B3CFAF-8875-93D2-0DC3-18024A35C279}"/>
              </a:ext>
            </a:extLst>
          </p:cNvPr>
          <p:cNvSpPr txBox="1"/>
          <p:nvPr/>
        </p:nvSpPr>
        <p:spPr>
          <a:xfrm>
            <a:off x="2205318" y="633764"/>
            <a:ext cx="7781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DIPEx</a:t>
            </a:r>
            <a:r>
              <a:rPr lang="en-US" sz="6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International (DI)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E104A5-8E91-72FF-9C7E-F5135CF632CA}"/>
              </a:ext>
            </a:extLst>
          </p:cNvPr>
          <p:cNvSpPr txBox="1"/>
          <p:nvPr/>
        </p:nvSpPr>
        <p:spPr>
          <a:xfrm>
            <a:off x="614363" y="2070041"/>
            <a:ext cx="10963274" cy="3639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association of academic and non-profit groups around the world committed to understanding health and illness experiences globally</a:t>
            </a: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500" dirty="0">
                <a:solidFill>
                  <a:prstClr val="black"/>
                </a:solidFill>
                <a:latin typeface="Calibri" panose="020F0502020204030204"/>
              </a:rPr>
              <a:t>All use the </a:t>
            </a:r>
            <a:r>
              <a:rPr lang="en-GB" sz="2500" dirty="0" err="1">
                <a:solidFill>
                  <a:prstClr val="black"/>
                </a:solidFill>
                <a:latin typeface="Calibri" panose="020F0502020204030204"/>
              </a:rPr>
              <a:t>DIPEx</a:t>
            </a:r>
            <a:r>
              <a:rPr lang="en-GB" sz="2500" dirty="0">
                <a:solidFill>
                  <a:prstClr val="black"/>
                </a:solidFill>
                <a:latin typeface="Calibri" panose="020F0502020204030204"/>
              </a:rPr>
              <a:t> methodology for rigorously collecting and analysing qualitative health experience interviews and disseminating on web</a:t>
            </a: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500" dirty="0">
                <a:solidFill>
                  <a:prstClr val="black"/>
                </a:solidFill>
                <a:latin typeface="Calibri" panose="020F0502020204030204"/>
              </a:rPr>
              <a:t>Hundreds of peer-reviewed publications</a:t>
            </a: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050" dirty="0">
              <a:solidFill>
                <a:prstClr val="black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800" dirty="0">
              <a:solidFill>
                <a:prstClr val="black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 began c</a:t>
            </a:r>
            <a:r>
              <a:rPr lang="en-GB" sz="2500" b="1" dirty="0">
                <a:solidFill>
                  <a:prstClr val="black"/>
                </a:solidFill>
                <a:latin typeface="Calibri" panose="020F0502020204030204"/>
              </a:rPr>
              <a:t>ross-national studies of COVID in Summer 2020 to understand universal themes as well as differences by culture and national context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605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DC70E0E-9FA8-724D-746E-EADB369019EE}"/>
              </a:ext>
            </a:extLst>
          </p:cNvPr>
          <p:cNvGraphicFramePr/>
          <p:nvPr/>
        </p:nvGraphicFramePr>
        <p:xfrm>
          <a:off x="-1624818" y="-1145808"/>
          <a:ext cx="6531315" cy="4574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03F33FE5-EB3E-BE38-715C-55975FA33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0" y="6201240"/>
            <a:ext cx="2590800" cy="6262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B3CFAF-8875-93D2-0DC3-18024A35C279}"/>
              </a:ext>
            </a:extLst>
          </p:cNvPr>
          <p:cNvSpPr txBox="1"/>
          <p:nvPr/>
        </p:nvSpPr>
        <p:spPr>
          <a:xfrm>
            <a:off x="1883709" y="633764"/>
            <a:ext cx="8424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DIPEx</a:t>
            </a:r>
            <a:r>
              <a:rPr lang="en-US" sz="6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long COVID studies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E104A5-8E91-72FF-9C7E-F5135CF632CA}"/>
              </a:ext>
            </a:extLst>
          </p:cNvPr>
          <p:cNvSpPr txBox="1"/>
          <p:nvPr/>
        </p:nvSpPr>
        <p:spPr>
          <a:xfrm>
            <a:off x="604138" y="2389673"/>
            <a:ext cx="4858383" cy="337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countries</a:t>
            </a: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500" dirty="0">
                <a:solidFill>
                  <a:prstClr val="black"/>
                </a:solidFill>
                <a:latin typeface="Calibri" panose="020F0502020204030204"/>
              </a:rPr>
              <a:t>167 interviews conducted mostly between January 2021 and present</a:t>
            </a: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500" dirty="0">
                <a:solidFill>
                  <a:prstClr val="black"/>
                </a:solidFill>
                <a:latin typeface="Calibri" panose="020F0502020204030204"/>
              </a:rPr>
              <a:t>Rapid cross-national comparison to derive relevant themes</a:t>
            </a:r>
          </a:p>
        </p:txBody>
      </p:sp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86F9788-4CF0-F997-DF5F-1973E7B51B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521" y="1933614"/>
            <a:ext cx="6125341" cy="24768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11DEC1-C9D8-3986-FA7A-4B34AF033EF4}"/>
              </a:ext>
            </a:extLst>
          </p:cNvPr>
          <p:cNvSpPr txBox="1"/>
          <p:nvPr/>
        </p:nvSpPr>
        <p:spPr>
          <a:xfrm>
            <a:off x="6010591" y="4844191"/>
            <a:ext cx="5029200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 the UK, patient narratives recognized as a source of patient experience evidence for NICE guideline developers </a:t>
            </a:r>
            <a:r>
              <a:rPr lang="en-GB" sz="1400" dirty="0"/>
              <a:t>(National Institute for Health and Care Excellence)</a:t>
            </a:r>
          </a:p>
        </p:txBody>
      </p:sp>
    </p:spTree>
    <p:extLst>
      <p:ext uri="{BB962C8B-B14F-4D97-AF65-F5344CB8AC3E}">
        <p14:creationId xmlns:p14="http://schemas.microsoft.com/office/powerpoint/2010/main" val="1424844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DC70E0E-9FA8-724D-746E-EADB369019EE}"/>
              </a:ext>
            </a:extLst>
          </p:cNvPr>
          <p:cNvGraphicFramePr/>
          <p:nvPr/>
        </p:nvGraphicFramePr>
        <p:xfrm>
          <a:off x="-1624818" y="-1145808"/>
          <a:ext cx="6531315" cy="4574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03F33FE5-EB3E-BE38-715C-55975FA33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0" y="6201240"/>
            <a:ext cx="2590800" cy="6262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B3CFAF-8875-93D2-0DC3-18024A35C279}"/>
              </a:ext>
            </a:extLst>
          </p:cNvPr>
          <p:cNvSpPr txBox="1"/>
          <p:nvPr/>
        </p:nvSpPr>
        <p:spPr>
          <a:xfrm>
            <a:off x="904081" y="633764"/>
            <a:ext cx="10383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Common themes on long COVID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E104A5-8E91-72FF-9C7E-F5135CF632CA}"/>
              </a:ext>
            </a:extLst>
          </p:cNvPr>
          <p:cNvSpPr txBox="1"/>
          <p:nvPr/>
        </p:nvSpPr>
        <p:spPr>
          <a:xfrm>
            <a:off x="614363" y="2070041"/>
            <a:ext cx="10963274" cy="351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Symptoms are diverse and disruptive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2500" dirty="0">
                <a:solidFill>
                  <a:prstClr val="black"/>
                </a:solidFill>
                <a:latin typeface="Calibri" panose="020F0502020204030204"/>
              </a:rPr>
              <a:t>Sickness and welfare support/benefits are often hard or impossible to get, but essential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2500" dirty="0">
                <a:solidFill>
                  <a:prstClr val="black"/>
                </a:solidFill>
                <a:latin typeface="Calibri" panose="020F0502020204030204"/>
              </a:rPr>
              <a:t>In many countries, health systems are struggling to cope with referrals</a:t>
            </a:r>
          </a:p>
          <a:p>
            <a:pPr marL="457200" marR="0" lvl="0" indent="-457200" algn="l" defTabSz="914400" rtl="0" eaLnBrk="1" fontAlgn="auto" latinLnBrk="0" hangingPunct="1"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GB" sz="8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l" defTabSz="914400" rtl="0" eaLnBrk="1" fontAlgn="auto" latinLnBrk="0" hangingPunct="1"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Clinicians have few treatments; patients value being listened to and believed</a:t>
            </a:r>
          </a:p>
          <a:p>
            <a:pPr marL="457200" marR="0" lvl="0" indent="-457200" algn="l" defTabSz="914400" rtl="0" eaLnBrk="1" fontAlgn="auto" latinLnBrk="0" hangingPunct="1"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0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2500" dirty="0">
                <a:solidFill>
                  <a:prstClr val="black"/>
                </a:solidFill>
                <a:latin typeface="Calibri" panose="020F0502020204030204"/>
              </a:rPr>
              <a:t>Some people opt not to seek care at all, for various reasons</a:t>
            </a:r>
          </a:p>
          <a:p>
            <a:pPr marL="457200" marR="0" lvl="0" indent="-457200" algn="l" defTabSz="914400" rtl="0" eaLnBrk="1" fontAlgn="auto" latinLnBrk="0" hangingPunct="1"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GB" sz="105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l" defTabSz="914400" rtl="0" eaLnBrk="1" fontAlgn="auto" latinLnBrk="0" hangingPunct="1"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People with long </a:t>
            </a:r>
            <a:r>
              <a:rPr lang="en-GB" sz="2500" dirty="0">
                <a:solidFill>
                  <a:prstClr val="black"/>
                </a:solidFill>
                <a:latin typeface="Calibri" panose="020F0502020204030204"/>
              </a:rPr>
              <a:t>COVID suggest better public messaging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91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B4807264-B08D-1242-8E41-E77C32F6DBE1}"/>
              </a:ext>
            </a:extLst>
          </p:cNvPr>
          <p:cNvGraphicFramePr/>
          <p:nvPr/>
        </p:nvGraphicFramePr>
        <p:xfrm>
          <a:off x="7374046" y="3346360"/>
          <a:ext cx="6531315" cy="4574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5" name="Picture 14" descr="Text, logo&#10;&#10;Description automatically generated">
            <a:extLst>
              <a:ext uri="{FF2B5EF4-FFF2-40B4-BE49-F238E27FC236}">
                <a16:creationId xmlns:a16="http://schemas.microsoft.com/office/drawing/2014/main" id="{37296B4E-7421-0FFE-D471-A34EA6953E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90800" cy="62627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4CED49C-BEEE-2F0E-7EAF-F7CE77083D18}"/>
              </a:ext>
            </a:extLst>
          </p:cNvPr>
          <p:cNvSpPr txBox="1"/>
          <p:nvPr/>
        </p:nvSpPr>
        <p:spPr>
          <a:xfrm>
            <a:off x="4480557" y="313139"/>
            <a:ext cx="32308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Montage</a:t>
            </a:r>
          </a:p>
        </p:txBody>
      </p:sp>
      <p:pic>
        <p:nvPicPr>
          <p:cNvPr id="3" name="Online Media 2" descr="WHO Long Covid Montage">
            <a:hlinkClick r:id="" action="ppaction://media"/>
            <a:extLst>
              <a:ext uri="{FF2B5EF4-FFF2-40B4-BE49-F238E27FC236}">
                <a16:creationId xmlns:a16="http://schemas.microsoft.com/office/drawing/2014/main" id="{38CC3B3B-B741-2CAA-5CE6-7D0D88BBB52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345095" y="1328802"/>
            <a:ext cx="9501809" cy="535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7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B4807264-B08D-1242-8E41-E77C32F6DBE1}"/>
              </a:ext>
            </a:extLst>
          </p:cNvPr>
          <p:cNvGraphicFramePr/>
          <p:nvPr/>
        </p:nvGraphicFramePr>
        <p:xfrm>
          <a:off x="7374046" y="3346360"/>
          <a:ext cx="6531315" cy="4574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Picture 14" descr="Text, logo&#10;&#10;Description automatically generated">
            <a:extLst>
              <a:ext uri="{FF2B5EF4-FFF2-40B4-BE49-F238E27FC236}">
                <a16:creationId xmlns:a16="http://schemas.microsoft.com/office/drawing/2014/main" id="{37296B4E-7421-0FFE-D471-A34EA6953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90800" cy="62627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4CED49C-BEEE-2F0E-7EAF-F7CE77083D18}"/>
              </a:ext>
            </a:extLst>
          </p:cNvPr>
          <p:cNvSpPr txBox="1"/>
          <p:nvPr/>
        </p:nvSpPr>
        <p:spPr>
          <a:xfrm>
            <a:off x="457200" y="626279"/>
            <a:ext cx="11277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DIPEx</a:t>
            </a:r>
            <a:r>
              <a:rPr lang="en-US" sz="6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long COVID sites in progress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CAD626-1AC7-969B-D543-EFDCCF060C89}"/>
              </a:ext>
            </a:extLst>
          </p:cNvPr>
          <p:cNvSpPr txBox="1"/>
          <p:nvPr/>
        </p:nvSpPr>
        <p:spPr>
          <a:xfrm>
            <a:off x="8815552" y="5804177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Japan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2FAC8E-B3C6-08E3-FE09-408D51F58842}"/>
              </a:ext>
            </a:extLst>
          </p:cNvPr>
          <p:cNvSpPr txBox="1"/>
          <p:nvPr/>
        </p:nvSpPr>
        <p:spPr>
          <a:xfrm>
            <a:off x="2223487" y="5770056"/>
            <a:ext cx="2250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United Kingdom</a:t>
            </a:r>
          </a:p>
        </p:txBody>
      </p:sp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86F6194-46E7-E213-6E3A-E05655A671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1"/>
          <a:stretch/>
        </p:blipFill>
        <p:spPr>
          <a:xfrm>
            <a:off x="6728755" y="1976016"/>
            <a:ext cx="5095643" cy="3554871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81194C8-209B-71ED-3E1D-87F1F6E3BE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4"/>
          <a:stretch/>
        </p:blipFill>
        <p:spPr>
          <a:xfrm>
            <a:off x="359031" y="1976018"/>
            <a:ext cx="5979016" cy="3554872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423052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DC70E0E-9FA8-724D-746E-EADB369019EE}"/>
              </a:ext>
            </a:extLst>
          </p:cNvPr>
          <p:cNvGraphicFramePr/>
          <p:nvPr/>
        </p:nvGraphicFramePr>
        <p:xfrm>
          <a:off x="-1624818" y="-1145808"/>
          <a:ext cx="6531315" cy="4574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03F33FE5-EB3E-BE38-715C-55975FA33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0" y="6201240"/>
            <a:ext cx="2590800" cy="6262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B3CFAF-8875-93D2-0DC3-18024A35C279}"/>
              </a:ext>
            </a:extLst>
          </p:cNvPr>
          <p:cNvSpPr txBox="1"/>
          <p:nvPr/>
        </p:nvSpPr>
        <p:spPr>
          <a:xfrm>
            <a:off x="614363" y="633764"/>
            <a:ext cx="109632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How narratives might inform WHO’s 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E104A5-8E91-72FF-9C7E-F5135CF632CA}"/>
              </a:ext>
            </a:extLst>
          </p:cNvPr>
          <p:cNvSpPr txBox="1"/>
          <p:nvPr/>
        </p:nvSpPr>
        <p:spPr>
          <a:xfrm>
            <a:off x="614363" y="2743141"/>
            <a:ext cx="10963274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Continue to build WHO communication strategies around long COVID</a:t>
            </a:r>
          </a:p>
          <a:p>
            <a:pPr marL="914400" lvl="1" indent="-457200">
              <a:buFont typeface="Courier New" panose="02070309020205020404" pitchFamily="49" charset="0"/>
              <a:buChar char="o"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Use patient narratives to develop messaging?</a:t>
            </a:r>
          </a:p>
          <a:p>
            <a:pPr lvl="1"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500" dirty="0">
                <a:solidFill>
                  <a:prstClr val="black"/>
                </a:solidFill>
                <a:latin typeface="Calibri" panose="020F0502020204030204"/>
              </a:rPr>
              <a:t>Use rigorously elicited and analysed narratives as a source of evidence to inform WHO response</a:t>
            </a:r>
          </a:p>
          <a:p>
            <a:pPr marL="914400" lvl="1" indent="-457200">
              <a:buFont typeface="Courier New" panose="02070309020205020404" pitchFamily="49" charset="0"/>
              <a:buChar char="o"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Video montage?</a:t>
            </a:r>
          </a:p>
          <a:p>
            <a:pPr marL="914400" lvl="1" indent="-457200">
              <a:buFont typeface="Courier New" panose="02070309020205020404" pitchFamily="49" charset="0"/>
              <a:buChar char="o"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Professional catalyst film?</a:t>
            </a:r>
          </a:p>
          <a:p>
            <a:pPr marL="914400" lvl="1" indent="-457200">
              <a:buFont typeface="Courier New" panose="02070309020205020404" pitchFamily="49" charset="0"/>
              <a:buChar char="o"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White paper style summary of findings?</a:t>
            </a:r>
          </a:p>
        </p:txBody>
      </p:sp>
    </p:spTree>
    <p:extLst>
      <p:ext uri="{BB962C8B-B14F-4D97-AF65-F5344CB8AC3E}">
        <p14:creationId xmlns:p14="http://schemas.microsoft.com/office/powerpoint/2010/main" val="2429668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50F0CD94752F4AA55CECCBA6295F61" ma:contentTypeVersion="14" ma:contentTypeDescription="Create a new document." ma:contentTypeScope="" ma:versionID="5e8d1323c6368acf71482ccc20db6381">
  <xsd:schema xmlns:xsd="http://www.w3.org/2001/XMLSchema" xmlns:xs="http://www.w3.org/2001/XMLSchema" xmlns:p="http://schemas.microsoft.com/office/2006/metadata/properties" xmlns:ns2="e614b235-617f-4812-a989-b734cc8b71ed" xmlns:ns3="f62f027a-2a78-4f07-96bd-585484628182" targetNamespace="http://schemas.microsoft.com/office/2006/metadata/properties" ma:root="true" ma:fieldsID="ba5be400e8f58876a716ae9957ba9df3" ns2:_="" ns3:_="">
    <xsd:import namespace="e614b235-617f-4812-a989-b734cc8b71ed"/>
    <xsd:import namespace="f62f027a-2a78-4f07-96bd-585484628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14b235-617f-4812-a989-b734cc8b71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c5a2a09-269c-4f51-99d6-bec820a596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2f027a-2a78-4f07-96bd-585484628182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bb5a08b3-2001-4439-9b94-0a455c95d6ca}" ma:internalName="TaxCatchAll" ma:showField="CatchAllData" ma:web="f62f027a-2a78-4f07-96bd-5854846281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399E00-D6C1-459F-86AA-FFC71DAB27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48854E-6C87-4337-86B9-48316029D8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14b235-617f-4812-a989-b734cc8b71ed"/>
    <ds:schemaRef ds:uri="f62f027a-2a78-4f07-96bd-5854846281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476</Words>
  <Application>Microsoft Macintosh PowerPoint</Application>
  <PresentationFormat>Widescreen</PresentationFormat>
  <Paragraphs>83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BRIANA M PATRICK</dc:creator>
  <cp:lastModifiedBy>Adam Barnett</cp:lastModifiedBy>
  <cp:revision>52</cp:revision>
  <dcterms:created xsi:type="dcterms:W3CDTF">2022-07-14T17:00:33Z</dcterms:created>
  <dcterms:modified xsi:type="dcterms:W3CDTF">2022-09-02T06:01:29Z</dcterms:modified>
</cp:coreProperties>
</file>